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845359d7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845359d7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6250" y="8655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Weather Predictions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87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the weather like in the following areas right now? 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Sacramento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Denver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Olympia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Create a five-day forecast for weather in the following areas: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Raleigh, NC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Nashville, TN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Miami, FL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Columbia, SC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