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BD7E10-BD06-43A5-95D9-77073661DF91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761136-0E70-45A4-8BD9-756735606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38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1E87DF-8E7F-43EC-B4B9-C902435CE0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236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ED0AD0-FECE-4745-9FCB-D9B05FAB7E2F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97E8D3-C586-454A-9E5C-9B6CFB7AC4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849F82-0A55-4030-8957-E19BD7A85C89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1FBECF-F69A-4AB0-982A-A9BDDEA71E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81596F-F524-4C72-8C0D-ACA17AE3EA82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8268EE8-D304-4143-8139-DB50B6BDD3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9C9ADE-D5E8-44F7-977B-70DB1285532D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941324-E237-493C-A5BC-5693368FA4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183E09-88F8-4DBD-BC0A-26CD8E5EA25B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B4AE77-8810-43C2-BCE5-0289E6BDA1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0A6F6E-6D53-477B-AC5A-3BF3C61ECDB4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A66141-A8BF-4EB0-8986-DBABE91829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DBFC81-4D22-48A5-80F7-2E3F11D4B30F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91BB34-BFE9-4D70-A8A3-77EAE0F608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1A209F-B3D7-47AF-B731-301128CF5189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146F48-1A51-4062-B2AE-D69847A836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B3D279-18BC-4DD3-A967-900D75140805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E6B9D1-1310-4462-A1CE-2740B39920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11FEBF-6F43-4A24-A0B9-5C20E734A044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BC5F82-03DB-442D-9F80-4FB9A18D1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8B620F-764C-4BBB-B432-1FB61E2AB9D7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666405-7615-433D-A0C1-FC35D2B95B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E979370-3454-4DB7-8FA3-6E42CE98E59E}" type="datetimeFigureOut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7039C7-5D25-4FEA-9F95-7F12286A36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Paper Towel Lab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r>
              <a:rPr lang="en-US" dirty="0" smtClean="0"/>
              <a:t>By: </a:t>
            </a:r>
            <a:r>
              <a:rPr lang="en-US" dirty="0" smtClean="0"/>
              <a:t>Ms</a:t>
            </a:r>
            <a:r>
              <a:rPr lang="en-US" dirty="0" smtClean="0"/>
              <a:t>. </a:t>
            </a:r>
            <a:r>
              <a:rPr lang="en-US" dirty="0" smtClean="0"/>
              <a:t>Wallace, WFHS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Question!!!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Which brand of paper towels should you buy in the grocery store?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165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does each cost per square </a:t>
            </a:r>
            <a:r>
              <a:rPr lang="en-US" b="1" dirty="0" smtClean="0"/>
              <a:t>meter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Which is the most absorbent compared to how much it costs?</a:t>
            </a:r>
          </a:p>
          <a:p>
            <a:r>
              <a:rPr lang="en-US" dirty="0" smtClean="0"/>
              <a:t>What about reusable products like dish towels? What do you hypothesize would be the investment in those?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9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and staple it to the “designing your experiment” sheet.</a:t>
            </a:r>
          </a:p>
          <a:p>
            <a:r>
              <a:rPr lang="en-US" dirty="0" smtClean="0"/>
              <a:t>Answer the question you asked at the beginning of your lab!</a:t>
            </a:r>
          </a:p>
          <a:p>
            <a:r>
              <a:rPr lang="en-US" dirty="0" smtClean="0"/>
              <a:t>Include any sources of error, and how you would improve the lab next time</a:t>
            </a:r>
          </a:p>
          <a:p>
            <a:r>
              <a:rPr lang="en-US" dirty="0" smtClean="0"/>
              <a:t>Include any further experiments that you would hypothetically like to do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510</TotalTime>
  <Words>124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Wingdings 2</vt:lpstr>
      <vt:lpstr>Aspect</vt:lpstr>
      <vt:lpstr>Paper Towel Lab</vt:lpstr>
      <vt:lpstr>Question!!! </vt:lpstr>
      <vt:lpstr>Things to Consider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chemistry for biology</dc:title>
  <dc:creator>Becky Smith</dc:creator>
  <cp:lastModifiedBy>Rose Wallace</cp:lastModifiedBy>
  <cp:revision>32</cp:revision>
  <dcterms:created xsi:type="dcterms:W3CDTF">2007-11-12T14:22:08Z</dcterms:created>
  <dcterms:modified xsi:type="dcterms:W3CDTF">2016-01-20T20:25:45Z</dcterms:modified>
</cp:coreProperties>
</file>