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1" r:id="rId5"/>
    <p:sldId id="260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D65177-55B3-4F77-8751-7EF5F58B092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CD468F-9D55-444A-8B5E-842E3D2CA7F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cp&amp;v=fXynrsrTKb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populations grow to infinity?  Why not?</a:t>
            </a:r>
          </a:p>
          <a:p>
            <a:r>
              <a:rPr lang="en-US" dirty="0" smtClean="0"/>
              <a:t>Name three things that could limit the growth of a population.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Reduce, Reuse, Recycle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r>
              <a:rPr lang="en-US" dirty="0" smtClean="0"/>
              <a:t>2.8.4a Explain </a:t>
            </a:r>
            <a:r>
              <a:rPr lang="en-US" dirty="0"/>
              <a:t>how ecological footprints exist at the personal level and  extend to larger scales.</a:t>
            </a:r>
          </a:p>
          <a:p>
            <a:r>
              <a:rPr lang="en-US" dirty="0" smtClean="0"/>
              <a:t>2.8.4b Evaluate </a:t>
            </a:r>
            <a:r>
              <a:rPr lang="en-US" dirty="0"/>
              <a:t>personal choices in terms of impacts on availability of natural resources and environmental quality; relate this to ecological footprints on various scales.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2.8.4c Evaluate </a:t>
            </a:r>
            <a:r>
              <a:rPr lang="en-US" dirty="0"/>
              <a:t>the impact of implementing change that adheres to the "reduce, reuse, recycle" philosophy (e.g. through case studies, data collection/analysis, model development, etc.).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Ecological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Working with a partner, fill out the summary of what an ecological footprint is.  </a:t>
            </a:r>
          </a:p>
          <a:p>
            <a:pPr marL="850392" lvl="1" indent="-457200"/>
            <a:r>
              <a:rPr lang="en-US" dirty="0" smtClean="0"/>
              <a:t>These are your notes for this objective!</a:t>
            </a:r>
          </a:p>
          <a:p>
            <a:pPr marL="850392" lvl="1" indent="-457200"/>
            <a:r>
              <a:rPr lang="en-US" dirty="0" smtClean="0"/>
              <a:t>Make sure each of you have a copy!</a:t>
            </a:r>
          </a:p>
          <a:p>
            <a:pPr marL="484632" indent="-457200">
              <a:buFont typeface="+mj-lt"/>
              <a:buAutoNum type="arabicPeriod"/>
            </a:pPr>
            <a:r>
              <a:rPr lang="en-US" dirty="0" smtClean="0"/>
              <a:t>Answer the 5 questions.</a:t>
            </a:r>
          </a:p>
          <a:p>
            <a:pPr marL="484632" indent="-457200">
              <a:buFont typeface="+mj-lt"/>
              <a:buAutoNum type="arabicPeriod"/>
            </a:pPr>
            <a:r>
              <a:rPr lang="en-US" dirty="0" smtClean="0"/>
              <a:t>Calculate your ecological footprint using the questions on the back of your worksheet.  </a:t>
            </a:r>
          </a:p>
          <a:p>
            <a:pPr marL="850392" lvl="1" indent="-457200"/>
            <a:r>
              <a:rPr lang="en-US" dirty="0" smtClean="0"/>
              <a:t>Who has the lower footprint?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Try to match each country’s average ecological footprint per person.</a:t>
            </a:r>
          </a:p>
          <a:p>
            <a:pPr marL="907542" lvl="1" indent="-514350"/>
            <a:r>
              <a:rPr lang="en-US" dirty="0" smtClean="0"/>
              <a:t>Why are some countries lower than others?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51054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5. Housing Footprint:</a:t>
            </a:r>
          </a:p>
          <a:p>
            <a:pPr lvl="1"/>
            <a:r>
              <a:rPr lang="en-US" dirty="0" smtClean="0"/>
              <a:t>2150 </a:t>
            </a:r>
            <a:r>
              <a:rPr lang="en-US" dirty="0" err="1" smtClean="0"/>
              <a:t>sqft</a:t>
            </a:r>
            <a:r>
              <a:rPr lang="en-US" dirty="0" smtClean="0"/>
              <a:t>		4 points</a:t>
            </a:r>
          </a:p>
          <a:p>
            <a:pPr lvl="1"/>
            <a:r>
              <a:rPr lang="en-US" dirty="0" smtClean="0"/>
              <a:t>1400 </a:t>
            </a:r>
            <a:r>
              <a:rPr lang="en-US" dirty="0" err="1" smtClean="0"/>
              <a:t>sqft</a:t>
            </a:r>
            <a:r>
              <a:rPr lang="en-US" dirty="0" smtClean="0"/>
              <a:t>		3 points</a:t>
            </a:r>
          </a:p>
          <a:p>
            <a:pPr lvl="1"/>
            <a:r>
              <a:rPr lang="en-US" dirty="0" smtClean="0"/>
              <a:t>970 </a:t>
            </a:r>
            <a:r>
              <a:rPr lang="en-US" dirty="0" err="1" smtClean="0"/>
              <a:t>sqft</a:t>
            </a:r>
            <a:r>
              <a:rPr lang="en-US" dirty="0" smtClean="0"/>
              <a:t>		2 points</a:t>
            </a:r>
          </a:p>
          <a:p>
            <a:pPr lvl="1"/>
            <a:r>
              <a:rPr lang="en-US" dirty="0" smtClean="0"/>
              <a:t>650 </a:t>
            </a:r>
            <a:r>
              <a:rPr lang="en-US" dirty="0" err="1" smtClean="0"/>
              <a:t>sqft</a:t>
            </a:r>
            <a:r>
              <a:rPr lang="en-US" dirty="0" smtClean="0"/>
              <a:t>		0.4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9. Mobility Footprint</a:t>
            </a:r>
          </a:p>
          <a:p>
            <a:pPr lvl="1"/>
            <a:r>
              <a:rPr lang="en-US" dirty="0" smtClean="0"/>
              <a:t>More than 81 miles	3 points</a:t>
            </a:r>
          </a:p>
          <a:p>
            <a:pPr lvl="1"/>
            <a:r>
              <a:rPr lang="en-US" dirty="0" smtClean="0"/>
              <a:t>31-80mi			1.5 points</a:t>
            </a:r>
          </a:p>
          <a:p>
            <a:pPr lvl="1"/>
            <a:r>
              <a:rPr lang="en-US" dirty="0" smtClean="0"/>
              <a:t>15-30 mi			0.6 points</a:t>
            </a:r>
          </a:p>
          <a:p>
            <a:pPr lvl="1"/>
            <a:r>
              <a:rPr lang="en-US" dirty="0" smtClean="0"/>
              <a:t>1-14 mi			0.3 points</a:t>
            </a:r>
          </a:p>
          <a:p>
            <a:pPr lvl="1"/>
            <a:r>
              <a:rPr lang="en-US" dirty="0" smtClean="0"/>
              <a:t>0				0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20574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 Mobility Footprint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52 mpg		0 points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35 mpg		0.1 points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26 mpg		1 point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16 mpg		2 points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Less than 16 mpg	4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 Landfill Harmonic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Paraguay</a:t>
            </a:r>
          </a:p>
          <a:p>
            <a:r>
              <a:rPr lang="en-US" dirty="0" smtClean="0">
                <a:hlinkClick r:id="rId2"/>
              </a:rPr>
              <a:t>3 minutes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Then, longer video.</a:t>
            </a:r>
          </a:p>
          <a:p>
            <a:pPr lvl="1"/>
            <a:r>
              <a:rPr lang="en-US" dirty="0" smtClean="0"/>
              <a:t>No Impact Man (Living Sustainably)</a:t>
            </a:r>
          </a:p>
          <a:p>
            <a:pPr lvl="1"/>
            <a:r>
              <a:rPr lang="en-US" dirty="0" smtClean="0"/>
              <a:t>Bag It (Lifecycle of Trash)</a:t>
            </a:r>
          </a:p>
          <a:p>
            <a:pPr lvl="1"/>
            <a:r>
              <a:rPr lang="en-US" dirty="0" smtClean="0"/>
              <a:t>Wasteland (Trash to treasure in Brazil landfill)</a:t>
            </a:r>
          </a:p>
          <a:p>
            <a:pPr lvl="1"/>
            <a:r>
              <a:rPr lang="en-US" dirty="0" smtClean="0"/>
              <a:t>Dump! (Inside the art of dumpster diving)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attractive poster to persuade people to reduce, reuse, and recycle.</a:t>
            </a:r>
          </a:p>
          <a:p>
            <a:r>
              <a:rPr lang="en-US" dirty="0" smtClean="0"/>
              <a:t>Be sure to include the impacts of their actions.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steps to making recycled paper?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Reports (Current)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the article</a:t>
            </a:r>
          </a:p>
          <a:p>
            <a:r>
              <a:rPr lang="en-US" dirty="0" smtClean="0"/>
              <a:t>Author</a:t>
            </a:r>
          </a:p>
          <a:p>
            <a:r>
              <a:rPr lang="en-US" dirty="0" smtClean="0"/>
              <a:t>Date of article (publication – past year)</a:t>
            </a:r>
          </a:p>
          <a:p>
            <a:r>
              <a:rPr lang="en-US" dirty="0" smtClean="0"/>
              <a:t>What objective does this article address?</a:t>
            </a:r>
          </a:p>
          <a:p>
            <a:r>
              <a:rPr lang="en-US" dirty="0" smtClean="0"/>
              <a:t>Summarize the article (in your own words)</a:t>
            </a:r>
          </a:p>
          <a:p>
            <a:r>
              <a:rPr lang="en-US" dirty="0" smtClean="0"/>
              <a:t>(Big points) What is the impact of this event?  What did we learn? What should we change?  Why does it matter?  What do you think about it???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materials can be recycled at school?  Where can you recycle each one?</a:t>
            </a:r>
          </a:p>
          <a:p>
            <a:endParaRPr lang="en-US" dirty="0" smtClean="0"/>
          </a:p>
          <a:p>
            <a:r>
              <a:rPr lang="en-US" dirty="0" smtClean="0"/>
              <a:t>Why do we recycle?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463</TotalTime>
  <Words>371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Flow</vt:lpstr>
      <vt:lpstr>Warmup</vt:lpstr>
      <vt:lpstr>Reduce, Reuse, Recycle</vt:lpstr>
      <vt:lpstr>Activity: Ecological Footprint</vt:lpstr>
      <vt:lpstr>PowerPoint Presentation</vt:lpstr>
      <vt:lpstr>Video: Landfill Harmonic</vt:lpstr>
      <vt:lpstr>Activity: Poster</vt:lpstr>
      <vt:lpstr>Warmup</vt:lpstr>
      <vt:lpstr>Article Reports (Current)</vt:lpstr>
      <vt:lpstr>Warmup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</dc:title>
  <dc:creator>kpiper</dc:creator>
  <cp:lastModifiedBy>Rose Wallace</cp:lastModifiedBy>
  <cp:revision>8</cp:revision>
  <dcterms:created xsi:type="dcterms:W3CDTF">2012-12-18T12:58:30Z</dcterms:created>
  <dcterms:modified xsi:type="dcterms:W3CDTF">2017-03-24T13:50:10Z</dcterms:modified>
</cp:coreProperties>
</file>