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238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http://energync.org/assets/files/2006%20La%20Capra%20Analysis.pdf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NCSC reported the cost of a 2 kW solar photovoltaic system (residential size) to be $20,000- $24,000 installed, or $10-$12 per watt. The cost of a larger system, 5 kW, comes to $40,000 to $50,000 or $8-$10 per watt.91 The cost quoted by installers today in North Carolina is about $10 per watt installed for residential (1-2 kW) systems.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Army Environmental Command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Shape 154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1600" b="1" cap="none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800">
                <a:solidFill>
                  <a:srgbClr val="888888"/>
                </a:solidFill>
              </a:defRPr>
            </a:lvl2pPr>
            <a:lvl3pPr lvl="2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600">
                <a:solidFill>
                  <a:srgbClr val="888888"/>
                </a:solidFill>
              </a:defRPr>
            </a:lvl3pPr>
            <a:lvl4pPr lvl="3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4pPr>
            <a:lvl5pPr lvl="4"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7" name="Shape 67"/>
          <p:cNvCxnSpPr/>
          <p:nvPr/>
        </p:nvCxnSpPr>
        <p:spPr>
          <a:xfrm rot="10800000" flipH="1">
            <a:off x="4563080" y="1575652"/>
            <a:ext cx="8920" cy="48195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Font typeface="Georgia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Font typeface="Georgia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Font typeface="Georgia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Font typeface="Georgia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Font typeface="Georgia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Font typeface="Georgia"/>
              <a:buNone/>
              <a:defRPr sz="1200"/>
            </a:lvl2pPr>
            <a:lvl3pPr lvl="2" rtl="0">
              <a:spcBef>
                <a:spcPts val="0"/>
              </a:spcBef>
              <a:buFont typeface="Georgia"/>
              <a:buNone/>
              <a:defRPr sz="1000"/>
            </a:lvl3pPr>
            <a:lvl4pPr lvl="3" rtl="0">
              <a:spcBef>
                <a:spcPts val="0"/>
              </a:spcBef>
              <a:buFont typeface="Georgia"/>
              <a:buNone/>
              <a:defRPr sz="900"/>
            </a:lvl4pPr>
            <a:lvl5pPr lvl="4" rtl="0">
              <a:spcBef>
                <a:spcPts val="0"/>
              </a:spcBef>
              <a:buFont typeface="Georgia"/>
              <a:buNone/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Shape 115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defRPr sz="14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2.8.1B EVALUATE WHICH SOURCES OF ALTERNATIVE ENERGY MAY WORK BEST IN DIFFERENT PARTS OF THE STATE AND WHY.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Alternative Energy in NC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Hydroelectric on NC’s Rivers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71600"/>
            <a:ext cx="7086600" cy="508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323" y="2819400"/>
            <a:ext cx="4185676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Solar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Based on North Carolina’s location, </a:t>
            </a: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the State has good solar resources throughout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Energy from the sun can be used in several ways:</a:t>
            </a:r>
          </a:p>
          <a:p>
            <a:pPr marL="914400" marR="0" lvl="1" indent="-520700" algn="l" rtl="0">
              <a:spcBef>
                <a:spcPts val="440"/>
              </a:spcBef>
              <a:buClr>
                <a:schemeClr val="accent2"/>
              </a:buClr>
              <a:buSzPct val="70000"/>
              <a:buFont typeface="Georgia"/>
              <a:buAutoNum type="arabicPeriod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Generate electricity by means of using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photovoltaic (PV) systems that convert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sunlight directly to electricity;</a:t>
            </a:r>
          </a:p>
          <a:p>
            <a:pPr marL="914400" marR="0" lvl="1" indent="-520700" algn="l" rtl="0">
              <a:spcBef>
                <a:spcPts val="440"/>
              </a:spcBef>
              <a:buClr>
                <a:schemeClr val="accent2"/>
              </a:buClr>
              <a:buSzPct val="70000"/>
              <a:buFont typeface="Georgia"/>
              <a:buAutoNum type="arabicPeriod"/>
            </a:pPr>
            <a:r>
              <a:rPr lang="en-US" sz="22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Direct thermal energy conversion either for heating or cooling applications;</a:t>
            </a:r>
          </a:p>
          <a:p>
            <a:pPr marL="914400" marR="0" lvl="1" indent="-520700" algn="l" rtl="0">
              <a:spcBef>
                <a:spcPts val="440"/>
              </a:spcBef>
              <a:buClr>
                <a:schemeClr val="accent2"/>
              </a:buClr>
              <a:buSzPct val="70000"/>
              <a:buFont typeface="Georgia"/>
              <a:buAutoNum type="arabicPeriod"/>
            </a:pPr>
            <a:r>
              <a:rPr lang="en-US" sz="2200" b="1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Electricity generation utilizing the sun’s thermal energy.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297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Photovoltaic System (Solar Panels) Production by Region in NC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57400"/>
            <a:ext cx="774444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Summary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Wind has the greatest potential to produce energy in our state, especially offshore wind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Followed by biomass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3200400"/>
            <a:ext cx="4648199" cy="344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NC Alternative Energy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North Carolina passed a law in 2007 to source 12.5% of its total energy from renewable sources.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First state 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 the Southeast to do so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$500 million 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dollars cheaper than meeting energy needs from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coal or nuclear power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Why “Go Green”?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4815"/>
              <a:buFont typeface="Noto Sans Symbols"/>
              <a:buChar char="●"/>
            </a:pP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Reduction of </a:t>
            </a:r>
            <a:r>
              <a:rPr lang="en-US" sz="2295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carbon dioxide </a:t>
            </a: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new coal and natural gas generation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59"/>
              </a:spcBef>
              <a:buClr>
                <a:schemeClr val="accent1"/>
              </a:buClr>
              <a:buSzPct val="84815"/>
              <a:buFont typeface="Noto Sans Symbols"/>
              <a:buChar char="●"/>
            </a:pP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Reduction of pollutants related to air quality and health, such as </a:t>
            </a:r>
            <a:r>
              <a:rPr lang="en-US" sz="2295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nitrogen oxides</a:t>
            </a: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2295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sulfur dioxide</a:t>
            </a: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particulate matter, and mercury, is expected.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59"/>
              </a:spcBef>
              <a:buClr>
                <a:schemeClr val="accent1"/>
              </a:buClr>
              <a:buSzPct val="84815"/>
              <a:buFont typeface="Noto Sans Symbols"/>
              <a:buChar char="●"/>
            </a:pP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Renewable generation facilities either do not produce waste or the waste products are less harmful than from coal and nuclear fuels.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59"/>
              </a:spcBef>
              <a:buClr>
                <a:schemeClr val="accent1"/>
              </a:buClr>
              <a:buSzPct val="84815"/>
              <a:buFont typeface="Noto Sans Symbols"/>
              <a:buChar char="●"/>
            </a:pP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Renewable energy resources do not have</a:t>
            </a:r>
            <a:r>
              <a:rPr lang="en-US" sz="2295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significant environmental impact </a:t>
            </a: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fuel extraction in contrast to the extraction impacts of coal, natural gas, and nuclear fuel.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59"/>
              </a:spcBef>
              <a:buClr>
                <a:schemeClr val="accent1"/>
              </a:buClr>
              <a:buSzPct val="84815"/>
              <a:buFont typeface="Noto Sans Symbols"/>
              <a:buChar char="●"/>
            </a:pPr>
            <a:r>
              <a:rPr lang="en-US" sz="2295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Including energy efficiency programs will have no adverse impact on the environment.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 dirty="0" smtClean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Efficiency</a:t>
            </a:r>
            <a:endParaRPr lang="en-US" sz="3300" b="0" i="0" u="none" strike="noStrike" cap="none" dirty="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Save money and save the environment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without building new plants!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319959"/>
            <a:ext cx="4572000" cy="422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Biomass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91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lang="en-US" sz="189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following guidelines have been developed for the types of </a:t>
            </a:r>
            <a:r>
              <a:rPr lang="en-US" sz="1890" b="0" i="1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wood waste </a:t>
            </a:r>
            <a:r>
              <a:rPr lang="en-US" sz="189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that will be allowed for NCGP qualification: tree trimmings, mill residues (bark, sawdust and fines from primary processing facilities); segregated construction and demolition wood (excluding painted, treated, glued, pressurized wood or any wood contaminated with plastics or metals); clean wood waste from manufactured home plants, pallet recycling facilities, furniture manufacturers, finished building products and other similar industries; wood from land clearing that would otherwise end up in landfills; and wood bedding material removed from poultry brooder houses. Wood “chips” derived from processing whole trees within forested land will not be allowed as qualifying wood waste.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752600"/>
            <a:ext cx="2543192" cy="477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Biomass: Wood Residue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676400"/>
            <a:ext cx="6172199" cy="477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Biofuel: Animal Waste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Using animal waste to generate biogas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(from decomposition of waste by bacteria)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843288"/>
            <a:ext cx="5181600" cy="401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362200"/>
            <a:ext cx="5181600" cy="4019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Wind Power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State’s best </a:t>
            </a: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wind potential can be found along the east coast and in the western mountains.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n-US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Hydroelectric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North Carolina currently has over 1,650 MW of hydropower capacity, most being utility-scale conventional hydro.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Small hydro plants have lots of potential on existing dams.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3764582"/>
            <a:ext cx="4419599" cy="309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569</Words>
  <Application>Microsoft Office PowerPoint</Application>
  <PresentationFormat>On-screen Show (4:3)</PresentationFormat>
  <Paragraphs>40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Alternative Energy in NC</vt:lpstr>
      <vt:lpstr>NC Alternative Energy</vt:lpstr>
      <vt:lpstr>Why “Go Green”?</vt:lpstr>
      <vt:lpstr>Efficiency</vt:lpstr>
      <vt:lpstr>Biomass</vt:lpstr>
      <vt:lpstr>Biomass: Wood Residue</vt:lpstr>
      <vt:lpstr>Biofuel: Animal Waste</vt:lpstr>
      <vt:lpstr>Wind Power</vt:lpstr>
      <vt:lpstr>Hydroelectric</vt:lpstr>
      <vt:lpstr>Hydroelectric on NC’s Rivers</vt:lpstr>
      <vt:lpstr>Solar</vt:lpstr>
      <vt:lpstr>Photovoltaic System (Solar Panels) Production by Region in NC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</dc:title>
  <dc:creator>Rose Wallace</dc:creator>
  <cp:lastModifiedBy>Rose Wallace</cp:lastModifiedBy>
  <cp:revision>15</cp:revision>
  <dcterms:modified xsi:type="dcterms:W3CDTF">2016-11-04T13:17:11Z</dcterms:modified>
</cp:coreProperties>
</file>