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Corbe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F2D19BB-90E2-4DD9-A511-5B79E6122FC0}">
  <a:tblStyle styleId="{EF2D19BB-90E2-4DD9-A511-5B79E6122FC0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F1E6"/>
          </a:solidFill>
        </a:fill>
      </a:tcStyle>
    </a:wholeTbl>
    <a:band1H>
      <a:tcTxStyle/>
      <a:tcStyle>
        <a:fill>
          <a:solidFill>
            <a:srgbClr val="F9E2CA"/>
          </a:solidFill>
        </a:fill>
      </a:tcStyle>
    </a:band1H>
    <a:band2H>
      <a:tcTxStyle/>
    </a:band2H>
    <a:band1V>
      <a:tcTxStyle/>
      <a:tcStyle>
        <a:fill>
          <a:solidFill>
            <a:srgbClr val="F9E2CA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italic.fntdata"/><Relationship Id="rId30" Type="http://schemas.openxmlformats.org/officeDocument/2006/relationships/font" Target="fonts/Corbel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orbel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0" name="Google Shape;90;p1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108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" name="Google Shape;44;p6"/>
          <p:cNvSpPr txBox="1"/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1" type="subTitle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ippex.pppl.gov/interactive/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ctrTitle"/>
          </p:nvPr>
        </p:nvSpPr>
        <p:spPr>
          <a:xfrm>
            <a:off x="762000" y="3505200"/>
            <a:ext cx="37338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457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orbel"/>
              <a:buNone/>
            </a:pPr>
            <a:r>
              <a:rPr b="1" i="0" lang="en-US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The Sun and the Universe</a:t>
            </a:r>
            <a:endParaRPr b="1" i="0" sz="47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spcFirstLastPara="1" rIns="457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examiner.com/images/blog/replicate/EXID49657/images/star-fusion.jpg"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31242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2" y="23445"/>
            <a:ext cx="4489938" cy="336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Table: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73" name="Google Shape;173;p24"/>
          <p:cNvGraphicFramePr/>
          <p:nvPr/>
        </p:nvGraphicFramePr>
        <p:xfrm>
          <a:off x="457200" y="1676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{EF2D19BB-90E2-4DD9-A511-5B79E6122FC0}</a:tableStyleId>
              </a:tblPr>
              <a:tblGrid>
                <a:gridCol w="2743200"/>
                <a:gridCol w="2743200"/>
                <a:gridCol w="2743200"/>
              </a:tblGrid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Fission</a:t>
                      </a:r>
                      <a:endParaRPr sz="3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</a:rPr>
                        <a:t>Fusion</a:t>
                      </a:r>
                      <a:endParaRPr sz="30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Definition</a:t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  <a:tr h="502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Definition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457200" y="1775191"/>
            <a:ext cx="54864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Fission is the splitting of a large atom into two or more smaller ones.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Fusion is the fusing of two or more lighter atoms into a larger one.</a:t>
            </a:r>
            <a:endParaRPr/>
          </a:p>
          <a:p>
            <a:pPr indent="-274319" lvl="1" marL="73152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Fusion demo </a:t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encrypted-tbn0.gstatic.com/images?q=tbn:ANd9GcSfTNP8qnHTKjLB-O3uV3-mpJvt0Fe_JHhewL3ILi0u35G__AoSZg" id="180" name="Google Shape;1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4038600"/>
            <a:ext cx="25431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0.gstatic.com/images?q=tbn:ANd9GcRByrdFaP_5WnJ1yGx9WP1gIsODPhhS5bzmx_XdmjeFTxwfo3QZ" id="181" name="Google Shape;18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1905000"/>
            <a:ext cx="2828925" cy="1609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5"/>
          <p:cNvGrpSpPr/>
          <p:nvPr/>
        </p:nvGrpSpPr>
        <p:grpSpPr>
          <a:xfrm>
            <a:off x="4277468" y="4741664"/>
            <a:ext cx="803445" cy="669728"/>
            <a:chOff x="4277468" y="4741664"/>
            <a:chExt cx="803445" cy="669728"/>
          </a:xfrm>
        </p:grpSpPr>
        <p:sp>
          <p:nvSpPr>
            <p:cNvPr id="183" name="Google Shape;183;p25"/>
            <p:cNvSpPr/>
            <p:nvPr/>
          </p:nvSpPr>
          <p:spPr>
            <a:xfrm>
              <a:off x="4750594" y="4741664"/>
              <a:ext cx="330319" cy="5982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123" y="198"/>
                  </a:lnTo>
                  <a:lnTo>
                    <a:pt x="22823" y="3054"/>
                  </a:lnTo>
                  <a:lnTo>
                    <a:pt x="38871" y="7168"/>
                  </a:lnTo>
                  <a:lnTo>
                    <a:pt x="45399" y="9487"/>
                  </a:lnTo>
                  <a:lnTo>
                    <a:pt x="60554" y="16393"/>
                  </a:lnTo>
                  <a:lnTo>
                    <a:pt x="76324" y="22763"/>
                  </a:lnTo>
                  <a:lnTo>
                    <a:pt x="91887" y="31049"/>
                  </a:lnTo>
                  <a:lnTo>
                    <a:pt x="106090" y="39403"/>
                  </a:lnTo>
                  <a:lnTo>
                    <a:pt x="116287" y="47761"/>
                  </a:lnTo>
                  <a:lnTo>
                    <a:pt x="118365" y="50149"/>
                  </a:lnTo>
                  <a:lnTo>
                    <a:pt x="119809" y="57549"/>
                  </a:lnTo>
                  <a:lnTo>
                    <a:pt x="119999" y="65349"/>
                  </a:lnTo>
                  <a:lnTo>
                    <a:pt x="117457" y="73547"/>
                  </a:lnTo>
                  <a:lnTo>
                    <a:pt x="117233" y="75300"/>
                  </a:lnTo>
                  <a:lnTo>
                    <a:pt x="115061" y="78309"/>
                  </a:lnTo>
                  <a:lnTo>
                    <a:pt x="107186" y="86457"/>
                  </a:lnTo>
                  <a:lnTo>
                    <a:pt x="104588" y="89569"/>
                  </a:lnTo>
                  <a:lnTo>
                    <a:pt x="94280" y="98473"/>
                  </a:lnTo>
                  <a:lnTo>
                    <a:pt x="88336" y="104273"/>
                  </a:lnTo>
                  <a:lnTo>
                    <a:pt x="83564" y="106827"/>
                  </a:lnTo>
                  <a:lnTo>
                    <a:pt x="79702" y="111361"/>
                  </a:lnTo>
                  <a:lnTo>
                    <a:pt x="72964" y="116007"/>
                  </a:lnTo>
                  <a:lnTo>
                    <a:pt x="72432" y="116741"/>
                  </a:lnTo>
                  <a:lnTo>
                    <a:pt x="69918" y="118087"/>
                  </a:lnTo>
                  <a:lnTo>
                    <a:pt x="64880" y="119999"/>
                  </a:lnTo>
                </a:path>
              </a:pathLst>
            </a:custGeom>
            <a:noFill/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4589859" y="5125641"/>
              <a:ext cx="241103" cy="17860"/>
            </a:xfrm>
            <a:custGeom>
              <a:rect b="b" l="l" r="r" t="t"/>
              <a:pathLst>
                <a:path extrusionOk="0" h="120000" w="120000">
                  <a:moveTo>
                    <a:pt x="0" y="119993"/>
                  </a:moveTo>
                  <a:lnTo>
                    <a:pt x="19859" y="119993"/>
                  </a:lnTo>
                  <a:lnTo>
                    <a:pt x="41908" y="119993"/>
                  </a:lnTo>
                  <a:lnTo>
                    <a:pt x="62842" y="119993"/>
                  </a:lnTo>
                  <a:lnTo>
                    <a:pt x="83635" y="119993"/>
                  </a:lnTo>
                  <a:lnTo>
                    <a:pt x="99199" y="119993"/>
                  </a:lnTo>
                  <a:lnTo>
                    <a:pt x="102195" y="102215"/>
                  </a:lnTo>
                  <a:lnTo>
                    <a:pt x="105172" y="78759"/>
                  </a:lnTo>
                  <a:lnTo>
                    <a:pt x="111108" y="63702"/>
                  </a:lnTo>
                  <a:lnTo>
                    <a:pt x="112590" y="62472"/>
                  </a:lnTo>
                  <a:lnTo>
                    <a:pt x="115554" y="43316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4661297" y="5009555"/>
              <a:ext cx="53579" cy="3036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3747"/>
                  </a:lnTo>
                  <a:lnTo>
                    <a:pt x="5923" y="6632"/>
                  </a:lnTo>
                  <a:lnTo>
                    <a:pt x="10616" y="7951"/>
                  </a:lnTo>
                  <a:lnTo>
                    <a:pt x="33194" y="22866"/>
                  </a:lnTo>
                  <a:lnTo>
                    <a:pt x="49720" y="37172"/>
                  </a:lnTo>
                  <a:lnTo>
                    <a:pt x="74473" y="49348"/>
                  </a:lnTo>
                  <a:lnTo>
                    <a:pt x="95343" y="66317"/>
                  </a:lnTo>
                  <a:lnTo>
                    <a:pt x="99726" y="83485"/>
                  </a:lnTo>
                  <a:lnTo>
                    <a:pt x="102165" y="92539"/>
                  </a:lnTo>
                  <a:lnTo>
                    <a:pt x="117211" y="99791"/>
                  </a:lnTo>
                  <a:lnTo>
                    <a:pt x="119995" y="117427"/>
                  </a:lnTo>
                  <a:lnTo>
                    <a:pt x="119997" y="119999"/>
                  </a:lnTo>
                </a:path>
              </a:pathLst>
            </a:custGeom>
            <a:noFill/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4277468" y="4768453"/>
              <a:ext cx="249885" cy="642939"/>
            </a:xfrm>
            <a:custGeom>
              <a:rect b="b" l="l" r="r" t="t"/>
              <a:pathLst>
                <a:path extrusionOk="0" h="120000" w="120000">
                  <a:moveTo>
                    <a:pt x="55675" y="0"/>
                  </a:moveTo>
                  <a:lnTo>
                    <a:pt x="53399" y="0"/>
                  </a:lnTo>
                  <a:lnTo>
                    <a:pt x="51011" y="987"/>
                  </a:lnTo>
                  <a:lnTo>
                    <a:pt x="48837" y="2661"/>
                  </a:lnTo>
                  <a:lnTo>
                    <a:pt x="42536" y="10025"/>
                  </a:lnTo>
                  <a:lnTo>
                    <a:pt x="34210" y="17162"/>
                  </a:lnTo>
                  <a:lnTo>
                    <a:pt x="25656" y="25391"/>
                  </a:lnTo>
                  <a:lnTo>
                    <a:pt x="15811" y="33714"/>
                  </a:lnTo>
                  <a:lnTo>
                    <a:pt x="11752" y="37021"/>
                  </a:lnTo>
                  <a:lnTo>
                    <a:pt x="7876" y="44191"/>
                  </a:lnTo>
                  <a:lnTo>
                    <a:pt x="1752" y="51779"/>
                  </a:lnTo>
                  <a:lnTo>
                    <a:pt x="289" y="58849"/>
                  </a:lnTo>
                  <a:lnTo>
                    <a:pt x="0" y="66439"/>
                  </a:lnTo>
                  <a:lnTo>
                    <a:pt x="1209" y="74144"/>
                  </a:lnTo>
                  <a:lnTo>
                    <a:pt x="7244" y="81889"/>
                  </a:lnTo>
                  <a:lnTo>
                    <a:pt x="15667" y="90004"/>
                  </a:lnTo>
                  <a:lnTo>
                    <a:pt x="20421" y="93725"/>
                  </a:lnTo>
                  <a:lnTo>
                    <a:pt x="35241" y="101656"/>
                  </a:lnTo>
                  <a:lnTo>
                    <a:pt x="54696" y="109608"/>
                  </a:lnTo>
                  <a:lnTo>
                    <a:pt x="60944" y="111550"/>
                  </a:lnTo>
                  <a:lnTo>
                    <a:pt x="81054" y="116663"/>
                  </a:lnTo>
                  <a:lnTo>
                    <a:pt x="82600" y="117219"/>
                  </a:lnTo>
                  <a:lnTo>
                    <a:pt x="86859" y="117838"/>
                  </a:lnTo>
                  <a:lnTo>
                    <a:pt x="91453" y="118298"/>
                  </a:lnTo>
                  <a:lnTo>
                    <a:pt x="98284" y="119608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87" name="Google Shape;187;p25"/>
          <p:cNvGrpSpPr/>
          <p:nvPr/>
        </p:nvGrpSpPr>
        <p:grpSpPr>
          <a:xfrm>
            <a:off x="3938617" y="2884289"/>
            <a:ext cx="918633" cy="625079"/>
            <a:chOff x="3938617" y="2884289"/>
            <a:chExt cx="918633" cy="625079"/>
          </a:xfrm>
        </p:grpSpPr>
        <p:sp>
          <p:nvSpPr>
            <p:cNvPr id="188" name="Google Shape;188;p25"/>
            <p:cNvSpPr/>
            <p:nvPr/>
          </p:nvSpPr>
          <p:spPr>
            <a:xfrm>
              <a:off x="4589859" y="2884289"/>
              <a:ext cx="267391" cy="5536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127" y="1027"/>
                  </a:lnTo>
                  <a:lnTo>
                    <a:pt x="4359" y="1531"/>
                  </a:lnTo>
                  <a:lnTo>
                    <a:pt x="22949" y="4622"/>
                  </a:lnTo>
                  <a:lnTo>
                    <a:pt x="36099" y="8329"/>
                  </a:lnTo>
                  <a:lnTo>
                    <a:pt x="54770" y="15142"/>
                  </a:lnTo>
                  <a:lnTo>
                    <a:pt x="70112" y="21330"/>
                  </a:lnTo>
                  <a:lnTo>
                    <a:pt x="86945" y="30324"/>
                  </a:lnTo>
                  <a:lnTo>
                    <a:pt x="97092" y="35699"/>
                  </a:lnTo>
                  <a:lnTo>
                    <a:pt x="109020" y="44981"/>
                  </a:lnTo>
                  <a:lnTo>
                    <a:pt x="115128" y="54217"/>
                  </a:lnTo>
                  <a:lnTo>
                    <a:pt x="118516" y="58740"/>
                  </a:lnTo>
                  <a:lnTo>
                    <a:pt x="119999" y="67830"/>
                  </a:lnTo>
                  <a:lnTo>
                    <a:pt x="119007" y="75899"/>
                  </a:lnTo>
                  <a:lnTo>
                    <a:pt x="113384" y="85000"/>
                  </a:lnTo>
                  <a:lnTo>
                    <a:pt x="106844" y="93179"/>
                  </a:lnTo>
                  <a:lnTo>
                    <a:pt x="101073" y="99154"/>
                  </a:lnTo>
                  <a:lnTo>
                    <a:pt x="88411" y="108375"/>
                  </a:lnTo>
                  <a:lnTo>
                    <a:pt x="75178" y="117852"/>
                  </a:lnTo>
                  <a:lnTo>
                    <a:pt x="72134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4501804" y="3366492"/>
              <a:ext cx="7689" cy="8931"/>
            </a:xfrm>
            <a:custGeom>
              <a:rect b="b" l="l" r="r" t="t"/>
              <a:pathLst>
                <a:path extrusionOk="0" h="120000" w="120000">
                  <a:moveTo>
                    <a:pt x="119984" y="0"/>
                  </a:moveTo>
                  <a:lnTo>
                    <a:pt x="0" y="103312"/>
                  </a:lnTo>
                  <a:lnTo>
                    <a:pt x="9020" y="108861"/>
                  </a:lnTo>
                  <a:lnTo>
                    <a:pt x="119984" y="119986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420195" y="3039879"/>
              <a:ext cx="8931" cy="5145"/>
            </a:xfrm>
            <a:custGeom>
              <a:rect b="b" l="l" r="r" t="t"/>
              <a:pathLst>
                <a:path extrusionOk="0" h="120000" w="120000">
                  <a:moveTo>
                    <a:pt x="0" y="119976"/>
                  </a:moveTo>
                  <a:lnTo>
                    <a:pt x="0" y="0"/>
                  </a:lnTo>
                  <a:lnTo>
                    <a:pt x="0" y="99615"/>
                  </a:lnTo>
                  <a:lnTo>
                    <a:pt x="119986" y="119976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4209668" y="3196828"/>
              <a:ext cx="451630" cy="44650"/>
            </a:xfrm>
            <a:custGeom>
              <a:rect b="b" l="l" r="r" t="t"/>
              <a:pathLst>
                <a:path extrusionOk="0" h="120000" w="120000">
                  <a:moveTo>
                    <a:pt x="1367" y="119997"/>
                  </a:moveTo>
                  <a:lnTo>
                    <a:pt x="107" y="107255"/>
                  </a:lnTo>
                  <a:lnTo>
                    <a:pt x="0" y="103501"/>
                  </a:lnTo>
                  <a:lnTo>
                    <a:pt x="192" y="101001"/>
                  </a:lnTo>
                  <a:lnTo>
                    <a:pt x="1134" y="96986"/>
                  </a:lnTo>
                  <a:lnTo>
                    <a:pt x="12739" y="96000"/>
                  </a:lnTo>
                  <a:lnTo>
                    <a:pt x="21216" y="88886"/>
                  </a:lnTo>
                  <a:lnTo>
                    <a:pt x="30695" y="74222"/>
                  </a:lnTo>
                  <a:lnTo>
                    <a:pt x="41814" y="59548"/>
                  </a:lnTo>
                  <a:lnTo>
                    <a:pt x="52877" y="49518"/>
                  </a:lnTo>
                  <a:lnTo>
                    <a:pt x="63277" y="45532"/>
                  </a:lnTo>
                  <a:lnTo>
                    <a:pt x="74948" y="27362"/>
                  </a:lnTo>
                  <a:lnTo>
                    <a:pt x="86786" y="24440"/>
                  </a:lnTo>
                  <a:lnTo>
                    <a:pt x="96752" y="21390"/>
                  </a:lnTo>
                  <a:lnTo>
                    <a:pt x="108446" y="991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3938617" y="2911078"/>
              <a:ext cx="186900" cy="598290"/>
            </a:xfrm>
            <a:custGeom>
              <a:rect b="b" l="l" r="r" t="t"/>
              <a:pathLst>
                <a:path extrusionOk="0" h="120000" w="120000">
                  <a:moveTo>
                    <a:pt x="68398" y="0"/>
                  </a:moveTo>
                  <a:lnTo>
                    <a:pt x="65355" y="0"/>
                  </a:lnTo>
                  <a:lnTo>
                    <a:pt x="64459" y="597"/>
                  </a:lnTo>
                  <a:lnTo>
                    <a:pt x="61549" y="7934"/>
                  </a:lnTo>
                  <a:lnTo>
                    <a:pt x="49770" y="16220"/>
                  </a:lnTo>
                  <a:lnTo>
                    <a:pt x="37798" y="24534"/>
                  </a:lnTo>
                  <a:lnTo>
                    <a:pt x="26939" y="33193"/>
                  </a:lnTo>
                  <a:lnTo>
                    <a:pt x="15758" y="41515"/>
                  </a:lnTo>
                  <a:lnTo>
                    <a:pt x="8052" y="48421"/>
                  </a:lnTo>
                  <a:lnTo>
                    <a:pt x="2646" y="56370"/>
                  </a:lnTo>
                  <a:lnTo>
                    <a:pt x="0" y="64589"/>
                  </a:lnTo>
                  <a:lnTo>
                    <a:pt x="288" y="72017"/>
                  </a:lnTo>
                  <a:lnTo>
                    <a:pt x="4805" y="80614"/>
                  </a:lnTo>
                  <a:lnTo>
                    <a:pt x="8306" y="88038"/>
                  </a:lnTo>
                  <a:lnTo>
                    <a:pt x="18803" y="96038"/>
                  </a:lnTo>
                  <a:lnTo>
                    <a:pt x="31456" y="104472"/>
                  </a:lnTo>
                  <a:lnTo>
                    <a:pt x="33882" y="107859"/>
                  </a:lnTo>
                  <a:lnTo>
                    <a:pt x="36707" y="109496"/>
                  </a:lnTo>
                  <a:lnTo>
                    <a:pt x="52383" y="113401"/>
                  </a:lnTo>
                  <a:lnTo>
                    <a:pt x="56609" y="114082"/>
                  </a:lnTo>
                  <a:lnTo>
                    <a:pt x="60610" y="114583"/>
                  </a:lnTo>
                  <a:lnTo>
                    <a:pt x="74123" y="117710"/>
                  </a:lnTo>
                  <a:lnTo>
                    <a:pt x="93804" y="119917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1.gstatic.com/images?q=tbn:ANd9GcQYnGu5Dbu0jzHlrCxRHmvNaQ7FjkwOymHIcMnTbXvs6GwoplpK" id="197" name="Google Shape;1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3469746"/>
            <a:ext cx="3343275" cy="3388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Natural Processes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457200" y="1775191"/>
            <a:ext cx="61722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Fission reaction does not normally occur in nature.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Fusion occurs in stars, such as the sun.</a:t>
            </a:r>
            <a:endParaRPr/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encrypted-tbn3.gstatic.com/images?q=tbn:ANd9GcQm9UyYyqSSW_2DI1Ew7n0iR1x5AjUfi3QUugcy-Yn0XQmNAO-E" id="200" name="Google Shape;20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4267200"/>
            <a:ext cx="3410663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Energy Requirements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27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Takes little energy to split two atoms in a fission reaction.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Extremely high energy is required to bring two or more protons close enough that nuclear forces overcome their electrostatic repulsion.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07" name="Google Shape;207;p27"/>
          <p:cNvGrpSpPr/>
          <p:nvPr/>
        </p:nvGrpSpPr>
        <p:grpSpPr>
          <a:xfrm>
            <a:off x="89416" y="1437680"/>
            <a:ext cx="1196460" cy="455415"/>
            <a:chOff x="89416" y="1437680"/>
            <a:chExt cx="1196460" cy="455415"/>
          </a:xfrm>
        </p:grpSpPr>
        <p:sp>
          <p:nvSpPr>
            <p:cNvPr id="208" name="Google Shape;208;p27"/>
            <p:cNvSpPr/>
            <p:nvPr/>
          </p:nvSpPr>
          <p:spPr>
            <a:xfrm>
              <a:off x="89416" y="1437680"/>
              <a:ext cx="348140" cy="258962"/>
            </a:xfrm>
            <a:custGeom>
              <a:rect b="b" l="l" r="r" t="t"/>
              <a:pathLst>
                <a:path extrusionOk="0" h="120000" w="120000">
                  <a:moveTo>
                    <a:pt x="6114" y="119999"/>
                  </a:moveTo>
                  <a:lnTo>
                    <a:pt x="3464" y="116436"/>
                  </a:lnTo>
                  <a:lnTo>
                    <a:pt x="424" y="115911"/>
                  </a:lnTo>
                  <a:lnTo>
                    <a:pt x="269" y="115435"/>
                  </a:lnTo>
                  <a:lnTo>
                    <a:pt x="0" y="112303"/>
                  </a:lnTo>
                  <a:lnTo>
                    <a:pt x="2082" y="108534"/>
                  </a:lnTo>
                  <a:lnTo>
                    <a:pt x="2612" y="106014"/>
                  </a:lnTo>
                  <a:lnTo>
                    <a:pt x="3095" y="105159"/>
                  </a:lnTo>
                  <a:lnTo>
                    <a:pt x="5068" y="103495"/>
                  </a:lnTo>
                  <a:lnTo>
                    <a:pt x="7611" y="97755"/>
                  </a:lnTo>
                  <a:lnTo>
                    <a:pt x="10313" y="96319"/>
                  </a:lnTo>
                  <a:lnTo>
                    <a:pt x="13453" y="95222"/>
                  </a:lnTo>
                  <a:lnTo>
                    <a:pt x="18255" y="90771"/>
                  </a:lnTo>
                  <a:lnTo>
                    <a:pt x="32845" y="75858"/>
                  </a:lnTo>
                  <a:lnTo>
                    <a:pt x="47467" y="62987"/>
                  </a:lnTo>
                  <a:lnTo>
                    <a:pt x="54512" y="55881"/>
                  </a:lnTo>
                  <a:lnTo>
                    <a:pt x="57378" y="53801"/>
                  </a:lnTo>
                  <a:lnTo>
                    <a:pt x="72766" y="38250"/>
                  </a:lnTo>
                  <a:lnTo>
                    <a:pt x="88156" y="22184"/>
                  </a:lnTo>
                  <a:lnTo>
                    <a:pt x="98241" y="13646"/>
                  </a:lnTo>
                  <a:lnTo>
                    <a:pt x="99338" y="13235"/>
                  </a:lnTo>
                  <a:lnTo>
                    <a:pt x="114016" y="910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258961" y="1607344"/>
              <a:ext cx="44649" cy="285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7738"/>
                  </a:lnTo>
                  <a:lnTo>
                    <a:pt x="21775" y="35013"/>
                  </a:lnTo>
                  <a:lnTo>
                    <a:pt x="40298" y="52578"/>
                  </a:lnTo>
                  <a:lnTo>
                    <a:pt x="47549" y="71180"/>
                  </a:lnTo>
                  <a:lnTo>
                    <a:pt x="47974" y="88745"/>
                  </a:lnTo>
                  <a:lnTo>
                    <a:pt x="55099" y="92636"/>
                  </a:lnTo>
                  <a:lnTo>
                    <a:pt x="64486" y="95754"/>
                  </a:lnTo>
                  <a:lnTo>
                    <a:pt x="70515" y="102262"/>
                  </a:lnTo>
                  <a:lnTo>
                    <a:pt x="71912" y="111598"/>
                  </a:lnTo>
                  <a:lnTo>
                    <a:pt x="92656" y="115648"/>
                  </a:lnTo>
                  <a:lnTo>
                    <a:pt x="119997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307395" y="1750219"/>
              <a:ext cx="103372" cy="35720"/>
            </a:xfrm>
            <a:custGeom>
              <a:rect b="b" l="l" r="r" t="t"/>
              <a:pathLst>
                <a:path extrusionOk="0" h="120000" w="120000">
                  <a:moveTo>
                    <a:pt x="5971" y="119996"/>
                  </a:moveTo>
                  <a:lnTo>
                    <a:pt x="0" y="119996"/>
                  </a:lnTo>
                  <a:lnTo>
                    <a:pt x="4958" y="119996"/>
                  </a:lnTo>
                  <a:lnTo>
                    <a:pt x="14047" y="99379"/>
                  </a:lnTo>
                  <a:lnTo>
                    <a:pt x="23593" y="92774"/>
                  </a:lnTo>
                  <a:lnTo>
                    <a:pt x="30312" y="91232"/>
                  </a:lnTo>
                  <a:lnTo>
                    <a:pt x="37138" y="81655"/>
                  </a:lnTo>
                  <a:lnTo>
                    <a:pt x="40570" y="74435"/>
                  </a:lnTo>
                  <a:lnTo>
                    <a:pt x="87464" y="29694"/>
                  </a:lnTo>
                  <a:lnTo>
                    <a:pt x="119998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64344" y="1723430"/>
              <a:ext cx="26790" cy="714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20877"/>
                  </a:lnTo>
                  <a:lnTo>
                    <a:pt x="11852" y="30388"/>
                  </a:lnTo>
                  <a:lnTo>
                    <a:pt x="27489" y="40171"/>
                  </a:lnTo>
                  <a:lnTo>
                    <a:pt x="37527" y="60033"/>
                  </a:lnTo>
                  <a:lnTo>
                    <a:pt x="38351" y="65022"/>
                  </a:lnTo>
                  <a:lnTo>
                    <a:pt x="51117" y="75008"/>
                  </a:lnTo>
                  <a:lnTo>
                    <a:pt x="74293" y="87037"/>
                  </a:lnTo>
                  <a:lnTo>
                    <a:pt x="83314" y="101389"/>
                  </a:lnTo>
                  <a:lnTo>
                    <a:pt x="119995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73274" y="1660922"/>
              <a:ext cx="8930" cy="1"/>
            </a:xfrm>
            <a:custGeom>
              <a:rect b="b" l="l" r="r" t="t"/>
              <a:pathLst>
                <a:path extrusionOk="0" h="120000" w="120000">
                  <a:moveTo>
                    <a:pt x="11998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562613" y="1634133"/>
              <a:ext cx="116040" cy="133946"/>
            </a:xfrm>
            <a:custGeom>
              <a:rect b="b" l="l" r="r" t="t"/>
              <a:pathLst>
                <a:path extrusionOk="0" h="120000" w="120000">
                  <a:moveTo>
                    <a:pt x="46128" y="0"/>
                  </a:moveTo>
                  <a:lnTo>
                    <a:pt x="46128" y="6887"/>
                  </a:lnTo>
                  <a:lnTo>
                    <a:pt x="45102" y="7258"/>
                  </a:lnTo>
                  <a:lnTo>
                    <a:pt x="41225" y="7670"/>
                  </a:lnTo>
                  <a:lnTo>
                    <a:pt x="36082" y="10223"/>
                  </a:lnTo>
                  <a:lnTo>
                    <a:pt x="11403" y="29211"/>
                  </a:lnTo>
                  <a:lnTo>
                    <a:pt x="5728" y="30760"/>
                  </a:lnTo>
                  <a:lnTo>
                    <a:pt x="3803" y="32062"/>
                  </a:lnTo>
                  <a:lnTo>
                    <a:pt x="106" y="39637"/>
                  </a:lnTo>
                  <a:lnTo>
                    <a:pt x="0" y="44139"/>
                  </a:lnTo>
                  <a:lnTo>
                    <a:pt x="1011" y="45425"/>
                  </a:lnTo>
                  <a:lnTo>
                    <a:pt x="2711" y="46284"/>
                  </a:lnTo>
                  <a:lnTo>
                    <a:pt x="7911" y="47660"/>
                  </a:lnTo>
                  <a:lnTo>
                    <a:pt x="34270" y="48868"/>
                  </a:lnTo>
                  <a:lnTo>
                    <a:pt x="57081" y="54884"/>
                  </a:lnTo>
                  <a:lnTo>
                    <a:pt x="76831" y="56668"/>
                  </a:lnTo>
                  <a:lnTo>
                    <a:pt x="101349" y="65862"/>
                  </a:lnTo>
                  <a:lnTo>
                    <a:pt x="107609" y="69272"/>
                  </a:lnTo>
                  <a:lnTo>
                    <a:pt x="119460" y="71892"/>
                  </a:lnTo>
                  <a:lnTo>
                    <a:pt x="119998" y="91036"/>
                  </a:lnTo>
                  <a:lnTo>
                    <a:pt x="118974" y="92689"/>
                  </a:lnTo>
                  <a:lnTo>
                    <a:pt x="117265" y="93793"/>
                  </a:lnTo>
                  <a:lnTo>
                    <a:pt x="115100" y="94528"/>
                  </a:lnTo>
                  <a:lnTo>
                    <a:pt x="113656" y="95907"/>
                  </a:lnTo>
                  <a:lnTo>
                    <a:pt x="112052" y="99810"/>
                  </a:lnTo>
                  <a:lnTo>
                    <a:pt x="110598" y="101207"/>
                  </a:lnTo>
                  <a:lnTo>
                    <a:pt x="92109" y="110167"/>
                  </a:lnTo>
                  <a:lnTo>
                    <a:pt x="89095" y="110777"/>
                  </a:lnTo>
                  <a:lnTo>
                    <a:pt x="73814" y="118170"/>
                  </a:lnTo>
                  <a:lnTo>
                    <a:pt x="55362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696519" y="1616273"/>
              <a:ext cx="98223" cy="98228"/>
            </a:xfrm>
            <a:custGeom>
              <a:rect b="b" l="l" r="r" t="t"/>
              <a:pathLst>
                <a:path extrusionOk="0" h="120000" w="120000">
                  <a:moveTo>
                    <a:pt x="21814" y="0"/>
                  </a:moveTo>
                  <a:lnTo>
                    <a:pt x="12422" y="0"/>
                  </a:lnTo>
                  <a:lnTo>
                    <a:pt x="1645" y="9393"/>
                  </a:lnTo>
                  <a:lnTo>
                    <a:pt x="39" y="21329"/>
                  </a:lnTo>
                  <a:lnTo>
                    <a:pt x="0" y="36959"/>
                  </a:lnTo>
                  <a:lnTo>
                    <a:pt x="1210" y="39184"/>
                  </a:lnTo>
                  <a:lnTo>
                    <a:pt x="3230" y="40668"/>
                  </a:lnTo>
                  <a:lnTo>
                    <a:pt x="8705" y="43529"/>
                  </a:lnTo>
                  <a:lnTo>
                    <a:pt x="18604" y="50742"/>
                  </a:lnTo>
                  <a:lnTo>
                    <a:pt x="25641" y="52854"/>
                  </a:lnTo>
                  <a:lnTo>
                    <a:pt x="60816" y="55658"/>
                  </a:lnTo>
                  <a:lnTo>
                    <a:pt x="73642" y="62013"/>
                  </a:lnTo>
                  <a:lnTo>
                    <a:pt x="89833" y="65646"/>
                  </a:lnTo>
                  <a:lnTo>
                    <a:pt x="92615" y="68006"/>
                  </a:lnTo>
                  <a:lnTo>
                    <a:pt x="94471" y="70792"/>
                  </a:lnTo>
                  <a:lnTo>
                    <a:pt x="96919" y="72648"/>
                  </a:lnTo>
                  <a:lnTo>
                    <a:pt x="102874" y="74712"/>
                  </a:lnTo>
                  <a:lnTo>
                    <a:pt x="119389" y="76319"/>
                  </a:lnTo>
                  <a:lnTo>
                    <a:pt x="119998" y="93023"/>
                  </a:lnTo>
                  <a:lnTo>
                    <a:pt x="118786" y="94742"/>
                  </a:lnTo>
                  <a:lnTo>
                    <a:pt x="116767" y="95888"/>
                  </a:lnTo>
                  <a:lnTo>
                    <a:pt x="114209" y="96653"/>
                  </a:lnTo>
                  <a:lnTo>
                    <a:pt x="112502" y="98374"/>
                  </a:lnTo>
                  <a:lnTo>
                    <a:pt x="110607" y="103519"/>
                  </a:lnTo>
                  <a:lnTo>
                    <a:pt x="108889" y="105375"/>
                  </a:lnTo>
                  <a:lnTo>
                    <a:pt x="103748" y="107439"/>
                  </a:lnTo>
                  <a:lnTo>
                    <a:pt x="90571" y="109975"/>
                  </a:lnTo>
                  <a:lnTo>
                    <a:pt x="79898" y="116490"/>
                  </a:lnTo>
                  <a:lnTo>
                    <a:pt x="54543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848321" y="1589484"/>
              <a:ext cx="17860" cy="714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1847" y="7963"/>
                  </a:lnTo>
                  <a:lnTo>
                    <a:pt x="47482" y="16317"/>
                  </a:lnTo>
                  <a:lnTo>
                    <a:pt x="65012" y="40173"/>
                  </a:lnTo>
                  <a:lnTo>
                    <a:pt x="107160" y="60032"/>
                  </a:lnTo>
                  <a:lnTo>
                    <a:pt x="119993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830461" y="1482696"/>
              <a:ext cx="1" cy="8563"/>
            </a:xfrm>
            <a:custGeom>
              <a:rect b="b" l="l" r="r" t="t"/>
              <a:pathLst>
                <a:path extrusionOk="0" h="120000" w="120000">
                  <a:moveTo>
                    <a:pt x="0" y="11998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937617" y="1500188"/>
              <a:ext cx="107112" cy="103292"/>
            </a:xfrm>
            <a:custGeom>
              <a:rect b="b" l="l" r="r" t="t"/>
              <a:pathLst>
                <a:path extrusionOk="0" h="120000" w="120000">
                  <a:moveTo>
                    <a:pt x="0" y="20747"/>
                  </a:moveTo>
                  <a:lnTo>
                    <a:pt x="0" y="26254"/>
                  </a:lnTo>
                  <a:lnTo>
                    <a:pt x="2964" y="32033"/>
                  </a:lnTo>
                  <a:lnTo>
                    <a:pt x="8614" y="39626"/>
                  </a:lnTo>
                  <a:lnTo>
                    <a:pt x="10003" y="91346"/>
                  </a:lnTo>
                  <a:lnTo>
                    <a:pt x="10004" y="98275"/>
                  </a:lnTo>
                  <a:lnTo>
                    <a:pt x="11115" y="100096"/>
                  </a:lnTo>
                  <a:lnTo>
                    <a:pt x="12968" y="101312"/>
                  </a:lnTo>
                  <a:lnTo>
                    <a:pt x="15314" y="102120"/>
                  </a:lnTo>
                  <a:lnTo>
                    <a:pt x="16879" y="103813"/>
                  </a:lnTo>
                  <a:lnTo>
                    <a:pt x="18617" y="108768"/>
                  </a:lnTo>
                  <a:lnTo>
                    <a:pt x="20192" y="110550"/>
                  </a:lnTo>
                  <a:lnTo>
                    <a:pt x="24907" y="112529"/>
                  </a:lnTo>
                  <a:lnTo>
                    <a:pt x="43866" y="114954"/>
                  </a:lnTo>
                  <a:lnTo>
                    <a:pt x="52102" y="119483"/>
                  </a:lnTo>
                  <a:lnTo>
                    <a:pt x="55854" y="119998"/>
                  </a:lnTo>
                  <a:lnTo>
                    <a:pt x="86681" y="113159"/>
                  </a:lnTo>
                  <a:lnTo>
                    <a:pt x="100036" y="105942"/>
                  </a:lnTo>
                  <a:lnTo>
                    <a:pt x="103373" y="105208"/>
                  </a:lnTo>
                  <a:lnTo>
                    <a:pt x="118073" y="94937"/>
                  </a:lnTo>
                  <a:lnTo>
                    <a:pt x="119170" y="90990"/>
                  </a:lnTo>
                  <a:lnTo>
                    <a:pt x="119998" y="69021"/>
                  </a:lnTo>
                  <a:lnTo>
                    <a:pt x="118904" y="66762"/>
                  </a:lnTo>
                  <a:lnTo>
                    <a:pt x="117062" y="65255"/>
                  </a:lnTo>
                  <a:lnTo>
                    <a:pt x="114723" y="64252"/>
                  </a:lnTo>
                  <a:lnTo>
                    <a:pt x="113164" y="62430"/>
                  </a:lnTo>
                  <a:lnTo>
                    <a:pt x="111431" y="57331"/>
                  </a:lnTo>
                  <a:lnTo>
                    <a:pt x="109858" y="55510"/>
                  </a:lnTo>
                  <a:lnTo>
                    <a:pt x="89830" y="43871"/>
                  </a:lnTo>
                  <a:lnTo>
                    <a:pt x="86565" y="43080"/>
                  </a:lnTo>
                  <a:lnTo>
                    <a:pt x="37669" y="10311"/>
                  </a:lnTo>
                  <a:lnTo>
                    <a:pt x="20008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1026914" y="1455967"/>
              <a:ext cx="258962" cy="151367"/>
            </a:xfrm>
            <a:custGeom>
              <a:rect b="b" l="l" r="r" t="t"/>
              <a:pathLst>
                <a:path extrusionOk="0" h="120000" w="120000">
                  <a:moveTo>
                    <a:pt x="0" y="49215"/>
                  </a:moveTo>
                  <a:lnTo>
                    <a:pt x="3303" y="55653"/>
                  </a:lnTo>
                  <a:lnTo>
                    <a:pt x="7518" y="66155"/>
                  </a:lnTo>
                  <a:lnTo>
                    <a:pt x="27093" y="95703"/>
                  </a:lnTo>
                  <a:lnTo>
                    <a:pt x="31118" y="103280"/>
                  </a:lnTo>
                  <a:lnTo>
                    <a:pt x="32221" y="108116"/>
                  </a:lnTo>
                  <a:lnTo>
                    <a:pt x="32975" y="109720"/>
                  </a:lnTo>
                  <a:lnTo>
                    <a:pt x="35772" y="112764"/>
                  </a:lnTo>
                  <a:lnTo>
                    <a:pt x="36588" y="116264"/>
                  </a:lnTo>
                  <a:lnTo>
                    <a:pt x="37266" y="117511"/>
                  </a:lnTo>
                  <a:lnTo>
                    <a:pt x="41362" y="119999"/>
                  </a:lnTo>
                  <a:lnTo>
                    <a:pt x="41379" y="86520"/>
                  </a:lnTo>
                  <a:lnTo>
                    <a:pt x="44941" y="54856"/>
                  </a:lnTo>
                  <a:lnTo>
                    <a:pt x="45943" y="19517"/>
                  </a:lnTo>
                  <a:lnTo>
                    <a:pt x="49075" y="8577"/>
                  </a:lnTo>
                  <a:lnTo>
                    <a:pt x="53166" y="806"/>
                  </a:lnTo>
                  <a:lnTo>
                    <a:pt x="54741" y="169"/>
                  </a:lnTo>
                  <a:lnTo>
                    <a:pt x="55804" y="0"/>
                  </a:lnTo>
                  <a:lnTo>
                    <a:pt x="58211" y="1909"/>
                  </a:lnTo>
                  <a:lnTo>
                    <a:pt x="64864" y="10968"/>
                  </a:lnTo>
                  <a:lnTo>
                    <a:pt x="70352" y="15353"/>
                  </a:lnTo>
                  <a:lnTo>
                    <a:pt x="85133" y="33543"/>
                  </a:lnTo>
                  <a:lnTo>
                    <a:pt x="90001" y="44659"/>
                  </a:lnTo>
                  <a:lnTo>
                    <a:pt x="108913" y="72787"/>
                  </a:lnTo>
                  <a:lnTo>
                    <a:pt x="119999" y="9169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9" name="Google Shape;219;p27"/>
          <p:cNvSpPr/>
          <p:nvPr/>
        </p:nvSpPr>
        <p:spPr>
          <a:xfrm>
            <a:off x="964406" y="2384227"/>
            <a:ext cx="3000375" cy="53579"/>
          </a:xfrm>
          <a:custGeom>
            <a:rect b="b" l="l" r="r" t="t"/>
            <a:pathLst>
              <a:path extrusionOk="0" h="120000" w="120000">
                <a:moveTo>
                  <a:pt x="0" y="79997"/>
                </a:moveTo>
                <a:lnTo>
                  <a:pt x="0" y="62778"/>
                </a:lnTo>
                <a:lnTo>
                  <a:pt x="39" y="61851"/>
                </a:lnTo>
                <a:lnTo>
                  <a:pt x="1552" y="59998"/>
                </a:lnTo>
                <a:lnTo>
                  <a:pt x="1787" y="65925"/>
                </a:lnTo>
                <a:lnTo>
                  <a:pt x="2024" y="73741"/>
                </a:lnTo>
                <a:lnTo>
                  <a:pt x="2429" y="79175"/>
                </a:lnTo>
                <a:lnTo>
                  <a:pt x="4164" y="79992"/>
                </a:lnTo>
                <a:lnTo>
                  <a:pt x="5483" y="82221"/>
                </a:lnTo>
                <a:lnTo>
                  <a:pt x="5783" y="90615"/>
                </a:lnTo>
                <a:lnTo>
                  <a:pt x="5958" y="91520"/>
                </a:lnTo>
                <a:lnTo>
                  <a:pt x="6545" y="86621"/>
                </a:lnTo>
                <a:lnTo>
                  <a:pt x="7435" y="97798"/>
                </a:lnTo>
                <a:lnTo>
                  <a:pt x="7775" y="93092"/>
                </a:lnTo>
                <a:lnTo>
                  <a:pt x="8058" y="85817"/>
                </a:lnTo>
                <a:lnTo>
                  <a:pt x="8670" y="81145"/>
                </a:lnTo>
                <a:lnTo>
                  <a:pt x="10422" y="80017"/>
                </a:lnTo>
                <a:lnTo>
                  <a:pt x="10817" y="80003"/>
                </a:lnTo>
                <a:lnTo>
                  <a:pt x="12436" y="99173"/>
                </a:lnTo>
                <a:lnTo>
                  <a:pt x="14170" y="99983"/>
                </a:lnTo>
                <a:lnTo>
                  <a:pt x="15948" y="99997"/>
                </a:lnTo>
                <a:lnTo>
                  <a:pt x="17232" y="102219"/>
                </a:lnTo>
                <a:lnTo>
                  <a:pt x="17553" y="110613"/>
                </a:lnTo>
                <a:lnTo>
                  <a:pt x="17733" y="111520"/>
                </a:lnTo>
                <a:lnTo>
                  <a:pt x="19519" y="100382"/>
                </a:lnTo>
                <a:lnTo>
                  <a:pt x="21078" y="100019"/>
                </a:lnTo>
                <a:lnTo>
                  <a:pt x="22731" y="99997"/>
                </a:lnTo>
                <a:lnTo>
                  <a:pt x="24292" y="99997"/>
                </a:lnTo>
                <a:lnTo>
                  <a:pt x="25952" y="99997"/>
                </a:lnTo>
                <a:lnTo>
                  <a:pt x="26904" y="102219"/>
                </a:lnTo>
                <a:lnTo>
                  <a:pt x="28333" y="118143"/>
                </a:lnTo>
                <a:lnTo>
                  <a:pt x="30000" y="119888"/>
                </a:lnTo>
                <a:lnTo>
                  <a:pt x="31666" y="119991"/>
                </a:lnTo>
                <a:lnTo>
                  <a:pt x="33333" y="119995"/>
                </a:lnTo>
                <a:lnTo>
                  <a:pt x="35000" y="119997"/>
                </a:lnTo>
                <a:lnTo>
                  <a:pt x="36784" y="119997"/>
                </a:lnTo>
                <a:lnTo>
                  <a:pt x="38413" y="119997"/>
                </a:lnTo>
                <a:lnTo>
                  <a:pt x="40077" y="119997"/>
                </a:lnTo>
                <a:lnTo>
                  <a:pt x="41799" y="119997"/>
                </a:lnTo>
                <a:lnTo>
                  <a:pt x="43576" y="119997"/>
                </a:lnTo>
                <a:lnTo>
                  <a:pt x="45238" y="119997"/>
                </a:lnTo>
                <a:lnTo>
                  <a:pt x="46150" y="117775"/>
                </a:lnTo>
                <a:lnTo>
                  <a:pt x="46699" y="106252"/>
                </a:lnTo>
                <a:lnTo>
                  <a:pt x="47263" y="102776"/>
                </a:lnTo>
                <a:lnTo>
                  <a:pt x="47698" y="107157"/>
                </a:lnTo>
                <a:lnTo>
                  <a:pt x="47870" y="111437"/>
                </a:lnTo>
                <a:lnTo>
                  <a:pt x="48273" y="110266"/>
                </a:lnTo>
                <a:lnTo>
                  <a:pt x="49412" y="101350"/>
                </a:lnTo>
                <a:lnTo>
                  <a:pt x="51177" y="100075"/>
                </a:lnTo>
                <a:lnTo>
                  <a:pt x="52835" y="100004"/>
                </a:lnTo>
                <a:lnTo>
                  <a:pt x="54044" y="97775"/>
                </a:lnTo>
                <a:lnTo>
                  <a:pt x="55721" y="81851"/>
                </a:lnTo>
                <a:lnTo>
                  <a:pt x="57497" y="80160"/>
                </a:lnTo>
                <a:lnTo>
                  <a:pt x="59076" y="80012"/>
                </a:lnTo>
                <a:lnTo>
                  <a:pt x="60799" y="77777"/>
                </a:lnTo>
                <a:lnTo>
                  <a:pt x="62298" y="61851"/>
                </a:lnTo>
                <a:lnTo>
                  <a:pt x="64014" y="60160"/>
                </a:lnTo>
                <a:lnTo>
                  <a:pt x="65718" y="60012"/>
                </a:lnTo>
                <a:lnTo>
                  <a:pt x="67186" y="60001"/>
                </a:lnTo>
                <a:lnTo>
                  <a:pt x="68941" y="65925"/>
                </a:lnTo>
                <a:lnTo>
                  <a:pt x="70718" y="75826"/>
                </a:lnTo>
                <a:lnTo>
                  <a:pt x="72183" y="78762"/>
                </a:lnTo>
                <a:lnTo>
                  <a:pt x="73958" y="79752"/>
                </a:lnTo>
                <a:lnTo>
                  <a:pt x="75639" y="79925"/>
                </a:lnTo>
                <a:lnTo>
                  <a:pt x="76911" y="79965"/>
                </a:lnTo>
                <a:lnTo>
                  <a:pt x="78648" y="79988"/>
                </a:lnTo>
                <a:lnTo>
                  <a:pt x="80431" y="79997"/>
                </a:lnTo>
                <a:lnTo>
                  <a:pt x="81963" y="79997"/>
                </a:lnTo>
                <a:lnTo>
                  <a:pt x="83594" y="74070"/>
                </a:lnTo>
                <a:lnTo>
                  <a:pt x="85320" y="61851"/>
                </a:lnTo>
                <a:lnTo>
                  <a:pt x="86835" y="60243"/>
                </a:lnTo>
                <a:lnTo>
                  <a:pt x="88472" y="60030"/>
                </a:lnTo>
                <a:lnTo>
                  <a:pt x="90033" y="57779"/>
                </a:lnTo>
                <a:lnTo>
                  <a:pt x="91600" y="42777"/>
                </a:lnTo>
                <a:lnTo>
                  <a:pt x="93236" y="40363"/>
                </a:lnTo>
                <a:lnTo>
                  <a:pt x="94186" y="34179"/>
                </a:lnTo>
                <a:lnTo>
                  <a:pt x="95076" y="24199"/>
                </a:lnTo>
                <a:lnTo>
                  <a:pt x="96550" y="20551"/>
                </a:lnTo>
                <a:lnTo>
                  <a:pt x="98040" y="20072"/>
                </a:lnTo>
                <a:lnTo>
                  <a:pt x="99561" y="20009"/>
                </a:lnTo>
                <a:lnTo>
                  <a:pt x="101068" y="17778"/>
                </a:lnTo>
                <a:lnTo>
                  <a:pt x="102436" y="4168"/>
                </a:lnTo>
                <a:lnTo>
                  <a:pt x="104012" y="821"/>
                </a:lnTo>
                <a:lnTo>
                  <a:pt x="105581" y="71"/>
                </a:lnTo>
                <a:lnTo>
                  <a:pt x="107278" y="8"/>
                </a:lnTo>
                <a:lnTo>
                  <a:pt x="108971" y="0"/>
                </a:lnTo>
                <a:lnTo>
                  <a:pt x="110709" y="0"/>
                </a:lnTo>
                <a:lnTo>
                  <a:pt x="112380" y="0"/>
                </a:lnTo>
                <a:lnTo>
                  <a:pt x="114003" y="0"/>
                </a:lnTo>
                <a:lnTo>
                  <a:pt x="115590" y="0"/>
                </a:lnTo>
                <a:lnTo>
                  <a:pt x="117374" y="0"/>
                </a:lnTo>
                <a:lnTo>
                  <a:pt x="117986" y="0"/>
                </a:lnTo>
                <a:lnTo>
                  <a:pt x="118218" y="5926"/>
                </a:lnTo>
                <a:lnTo>
                  <a:pt x="118336" y="10616"/>
                </a:lnTo>
                <a:lnTo>
                  <a:pt x="118454" y="11520"/>
                </a:lnTo>
                <a:lnTo>
                  <a:pt x="118691" y="6600"/>
                </a:lnTo>
                <a:lnTo>
                  <a:pt x="118810" y="6622"/>
                </a:lnTo>
                <a:lnTo>
                  <a:pt x="119264" y="19346"/>
                </a:lnTo>
                <a:lnTo>
                  <a:pt x="119999" y="19998"/>
                </a:lnTo>
                <a:lnTo>
                  <a:pt x="119642" y="19998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20" name="Google Shape;220;p27"/>
          <p:cNvGrpSpPr/>
          <p:nvPr/>
        </p:nvGrpSpPr>
        <p:grpSpPr>
          <a:xfrm>
            <a:off x="107156" y="3241535"/>
            <a:ext cx="1205509" cy="580372"/>
            <a:chOff x="107156" y="3241535"/>
            <a:chExt cx="1205509" cy="580372"/>
          </a:xfrm>
        </p:grpSpPr>
        <p:sp>
          <p:nvSpPr>
            <p:cNvPr id="221" name="Google Shape;221;p27"/>
            <p:cNvSpPr/>
            <p:nvPr/>
          </p:nvSpPr>
          <p:spPr>
            <a:xfrm>
              <a:off x="107156" y="3357563"/>
              <a:ext cx="348259" cy="294680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0" y="116868"/>
                  </a:lnTo>
                  <a:lnTo>
                    <a:pt x="342" y="116700"/>
                  </a:lnTo>
                  <a:lnTo>
                    <a:pt x="1633" y="116512"/>
                  </a:lnTo>
                  <a:lnTo>
                    <a:pt x="2114" y="116058"/>
                  </a:lnTo>
                  <a:lnTo>
                    <a:pt x="4583" y="111315"/>
                  </a:lnTo>
                  <a:lnTo>
                    <a:pt x="8642" y="106626"/>
                  </a:lnTo>
                  <a:lnTo>
                    <a:pt x="13424" y="102614"/>
                  </a:lnTo>
                  <a:lnTo>
                    <a:pt x="20772" y="92456"/>
                  </a:lnTo>
                  <a:lnTo>
                    <a:pt x="25680" y="88180"/>
                  </a:lnTo>
                  <a:lnTo>
                    <a:pt x="35190" y="75421"/>
                  </a:lnTo>
                  <a:lnTo>
                    <a:pt x="46865" y="63893"/>
                  </a:lnTo>
                  <a:lnTo>
                    <a:pt x="51227" y="57269"/>
                  </a:lnTo>
                  <a:lnTo>
                    <a:pt x="64672" y="44482"/>
                  </a:lnTo>
                  <a:lnTo>
                    <a:pt x="78912" y="30268"/>
                  </a:lnTo>
                  <a:lnTo>
                    <a:pt x="88331" y="21160"/>
                  </a:lnTo>
                  <a:lnTo>
                    <a:pt x="103096" y="9853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232172" y="3536156"/>
              <a:ext cx="80368" cy="285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3981"/>
                  </a:lnTo>
                  <a:lnTo>
                    <a:pt x="3950" y="7047"/>
                  </a:lnTo>
                  <a:lnTo>
                    <a:pt x="9163" y="9798"/>
                  </a:lnTo>
                  <a:lnTo>
                    <a:pt x="12097" y="14106"/>
                  </a:lnTo>
                  <a:lnTo>
                    <a:pt x="14449" y="20476"/>
                  </a:lnTo>
                  <a:lnTo>
                    <a:pt x="31842" y="36544"/>
                  </a:lnTo>
                  <a:lnTo>
                    <a:pt x="46361" y="54696"/>
                  </a:lnTo>
                  <a:lnTo>
                    <a:pt x="63570" y="72481"/>
                  </a:lnTo>
                  <a:lnTo>
                    <a:pt x="76315" y="82496"/>
                  </a:lnTo>
                  <a:lnTo>
                    <a:pt x="80994" y="94582"/>
                  </a:lnTo>
                  <a:lnTo>
                    <a:pt x="96430" y="104902"/>
                  </a:lnTo>
                  <a:lnTo>
                    <a:pt x="102116" y="107456"/>
                  </a:lnTo>
                  <a:lnTo>
                    <a:pt x="119998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276820" y="3598664"/>
              <a:ext cx="98228" cy="80368"/>
            </a:xfrm>
            <a:custGeom>
              <a:rect b="b" l="l" r="r" t="t"/>
              <a:pathLst>
                <a:path extrusionOk="0" h="120000" w="120000">
                  <a:moveTo>
                    <a:pt x="0" y="119998"/>
                  </a:moveTo>
                  <a:lnTo>
                    <a:pt x="0" y="112919"/>
                  </a:lnTo>
                  <a:lnTo>
                    <a:pt x="1213" y="110835"/>
                  </a:lnTo>
                  <a:lnTo>
                    <a:pt x="3232" y="109445"/>
                  </a:lnTo>
                  <a:lnTo>
                    <a:pt x="5791" y="108519"/>
                  </a:lnTo>
                  <a:lnTo>
                    <a:pt x="22102" y="92405"/>
                  </a:lnTo>
                  <a:lnTo>
                    <a:pt x="73369" y="37392"/>
                  </a:lnTo>
                  <a:lnTo>
                    <a:pt x="119998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455523" y="3527266"/>
              <a:ext cx="151697" cy="141413"/>
            </a:xfrm>
            <a:custGeom>
              <a:rect b="b" l="l" r="r" t="t"/>
              <a:pathLst>
                <a:path extrusionOk="0" h="120000" w="120000">
                  <a:moveTo>
                    <a:pt x="6977" y="37854"/>
                  </a:moveTo>
                  <a:lnTo>
                    <a:pt x="3227" y="41876"/>
                  </a:lnTo>
                  <a:lnTo>
                    <a:pt x="350" y="75688"/>
                  </a:lnTo>
                  <a:lnTo>
                    <a:pt x="0" y="97996"/>
                  </a:lnTo>
                  <a:lnTo>
                    <a:pt x="2044" y="104717"/>
                  </a:lnTo>
                  <a:lnTo>
                    <a:pt x="10438" y="117130"/>
                  </a:lnTo>
                  <a:lnTo>
                    <a:pt x="14533" y="119394"/>
                  </a:lnTo>
                  <a:lnTo>
                    <a:pt x="16724" y="119999"/>
                  </a:lnTo>
                  <a:lnTo>
                    <a:pt x="18969" y="119560"/>
                  </a:lnTo>
                  <a:lnTo>
                    <a:pt x="28212" y="115050"/>
                  </a:lnTo>
                  <a:lnTo>
                    <a:pt x="37596" y="113909"/>
                  </a:lnTo>
                  <a:lnTo>
                    <a:pt x="39948" y="112132"/>
                  </a:lnTo>
                  <a:lnTo>
                    <a:pt x="47008" y="103269"/>
                  </a:lnTo>
                  <a:lnTo>
                    <a:pt x="51716" y="100605"/>
                  </a:lnTo>
                  <a:lnTo>
                    <a:pt x="53285" y="98211"/>
                  </a:lnTo>
                  <a:lnTo>
                    <a:pt x="62383" y="66927"/>
                  </a:lnTo>
                  <a:lnTo>
                    <a:pt x="63459" y="29149"/>
                  </a:lnTo>
                  <a:lnTo>
                    <a:pt x="63488" y="79"/>
                  </a:lnTo>
                  <a:lnTo>
                    <a:pt x="67238" y="0"/>
                  </a:lnTo>
                  <a:lnTo>
                    <a:pt x="68342" y="830"/>
                  </a:lnTo>
                  <a:lnTo>
                    <a:pt x="69079" y="2226"/>
                  </a:lnTo>
                  <a:lnTo>
                    <a:pt x="69570" y="3999"/>
                  </a:lnTo>
                  <a:lnTo>
                    <a:pt x="76013" y="15320"/>
                  </a:lnTo>
                  <a:lnTo>
                    <a:pt x="76548" y="17779"/>
                  </a:lnTo>
                  <a:lnTo>
                    <a:pt x="83066" y="30293"/>
                  </a:lnTo>
                  <a:lnTo>
                    <a:pt x="88111" y="44406"/>
                  </a:lnTo>
                  <a:lnTo>
                    <a:pt x="90106" y="47273"/>
                  </a:lnTo>
                  <a:lnTo>
                    <a:pt x="103580" y="57712"/>
                  </a:lnTo>
                  <a:lnTo>
                    <a:pt x="110599" y="60577"/>
                  </a:lnTo>
                  <a:lnTo>
                    <a:pt x="119999" y="68164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620865" y="3420070"/>
              <a:ext cx="142947" cy="151806"/>
            </a:xfrm>
            <a:custGeom>
              <a:rect b="b" l="l" r="r" t="t"/>
              <a:pathLst>
                <a:path extrusionOk="0" h="120000" w="120000">
                  <a:moveTo>
                    <a:pt x="63506" y="0"/>
                  </a:moveTo>
                  <a:lnTo>
                    <a:pt x="59526" y="3747"/>
                  </a:lnTo>
                  <a:lnTo>
                    <a:pt x="57573" y="7678"/>
                  </a:lnTo>
                  <a:lnTo>
                    <a:pt x="57052" y="9824"/>
                  </a:lnTo>
                  <a:lnTo>
                    <a:pt x="52031" y="14301"/>
                  </a:lnTo>
                  <a:lnTo>
                    <a:pt x="39214" y="23565"/>
                  </a:lnTo>
                  <a:lnTo>
                    <a:pt x="28661" y="37015"/>
                  </a:lnTo>
                  <a:lnTo>
                    <a:pt x="16049" y="45397"/>
                  </a:lnTo>
                  <a:lnTo>
                    <a:pt x="13261" y="49718"/>
                  </a:lnTo>
                  <a:lnTo>
                    <a:pt x="12519" y="51969"/>
                  </a:lnTo>
                  <a:lnTo>
                    <a:pt x="11191" y="53469"/>
                  </a:lnTo>
                  <a:lnTo>
                    <a:pt x="7493" y="55136"/>
                  </a:lnTo>
                  <a:lnTo>
                    <a:pt x="0" y="56206"/>
                  </a:lnTo>
                  <a:lnTo>
                    <a:pt x="13419" y="60513"/>
                  </a:lnTo>
                  <a:lnTo>
                    <a:pt x="15123" y="59950"/>
                  </a:lnTo>
                  <a:lnTo>
                    <a:pt x="16258" y="58790"/>
                  </a:lnTo>
                  <a:lnTo>
                    <a:pt x="21962" y="57501"/>
                  </a:lnTo>
                  <a:lnTo>
                    <a:pt x="29216" y="56144"/>
                  </a:lnTo>
                  <a:lnTo>
                    <a:pt x="38817" y="51755"/>
                  </a:lnTo>
                  <a:lnTo>
                    <a:pt x="74268" y="49472"/>
                  </a:lnTo>
                  <a:lnTo>
                    <a:pt x="103077" y="49413"/>
                  </a:lnTo>
                  <a:lnTo>
                    <a:pt x="108301" y="51503"/>
                  </a:lnTo>
                  <a:lnTo>
                    <a:pt x="119510" y="59926"/>
                  </a:lnTo>
                  <a:lnTo>
                    <a:pt x="119999" y="61912"/>
                  </a:lnTo>
                  <a:lnTo>
                    <a:pt x="119492" y="64019"/>
                  </a:lnTo>
                  <a:lnTo>
                    <a:pt x="117541" y="68453"/>
                  </a:lnTo>
                  <a:lnTo>
                    <a:pt x="109587" y="89397"/>
                  </a:lnTo>
                  <a:lnTo>
                    <a:pt x="95762" y="107732"/>
                  </a:lnTo>
                  <a:lnTo>
                    <a:pt x="90891" y="110625"/>
                  </a:lnTo>
                  <a:lnTo>
                    <a:pt x="80977" y="113267"/>
                  </a:lnTo>
                  <a:lnTo>
                    <a:pt x="73495" y="117656"/>
                  </a:lnTo>
                  <a:lnTo>
                    <a:pt x="63506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821531" y="3366492"/>
              <a:ext cx="35720" cy="1071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335" y="33002"/>
                  </a:lnTo>
                  <a:lnTo>
                    <a:pt x="23744" y="52238"/>
                  </a:lnTo>
                  <a:lnTo>
                    <a:pt x="30554" y="63216"/>
                  </a:lnTo>
                  <a:lnTo>
                    <a:pt x="53193" y="79318"/>
                  </a:lnTo>
                  <a:lnTo>
                    <a:pt x="55464" y="82878"/>
                  </a:lnTo>
                  <a:lnTo>
                    <a:pt x="90285" y="105528"/>
                  </a:lnTo>
                  <a:lnTo>
                    <a:pt x="96856" y="107018"/>
                  </a:lnTo>
                  <a:lnTo>
                    <a:pt x="104569" y="108011"/>
                  </a:lnTo>
                  <a:lnTo>
                    <a:pt x="109713" y="109785"/>
                  </a:lnTo>
                  <a:lnTo>
                    <a:pt x="119996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776883" y="3286125"/>
              <a:ext cx="8931" cy="8931"/>
            </a:xfrm>
            <a:custGeom>
              <a:rect b="b" l="l" r="r" t="t"/>
              <a:pathLst>
                <a:path extrusionOk="0" h="120000" w="120000">
                  <a:moveTo>
                    <a:pt x="119986" y="119986"/>
                  </a:moveTo>
                  <a:lnTo>
                    <a:pt x="119986" y="1464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901899" y="3295055"/>
              <a:ext cx="123652" cy="1159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600" y="0"/>
                  </a:lnTo>
                  <a:lnTo>
                    <a:pt x="5954" y="2053"/>
                  </a:lnTo>
                  <a:lnTo>
                    <a:pt x="8309" y="20816"/>
                  </a:lnTo>
                  <a:lnTo>
                    <a:pt x="9607" y="49428"/>
                  </a:lnTo>
                  <a:lnTo>
                    <a:pt x="16124" y="67375"/>
                  </a:lnTo>
                  <a:lnTo>
                    <a:pt x="18055" y="85330"/>
                  </a:lnTo>
                  <a:lnTo>
                    <a:pt x="19740" y="87687"/>
                  </a:lnTo>
                  <a:lnTo>
                    <a:pt x="21825" y="89260"/>
                  </a:lnTo>
                  <a:lnTo>
                    <a:pt x="23216" y="91334"/>
                  </a:lnTo>
                  <a:lnTo>
                    <a:pt x="28015" y="102041"/>
                  </a:lnTo>
                  <a:lnTo>
                    <a:pt x="30231" y="104989"/>
                  </a:lnTo>
                  <a:lnTo>
                    <a:pt x="35261" y="108264"/>
                  </a:lnTo>
                  <a:lnTo>
                    <a:pt x="40706" y="110746"/>
                  </a:lnTo>
                  <a:lnTo>
                    <a:pt x="50318" y="118686"/>
                  </a:lnTo>
                  <a:lnTo>
                    <a:pt x="71370" y="119998"/>
                  </a:lnTo>
                  <a:lnTo>
                    <a:pt x="77617" y="117330"/>
                  </a:lnTo>
                  <a:lnTo>
                    <a:pt x="83603" y="113749"/>
                  </a:lnTo>
                  <a:lnTo>
                    <a:pt x="92387" y="110706"/>
                  </a:lnTo>
                  <a:lnTo>
                    <a:pt x="98191" y="106356"/>
                  </a:lnTo>
                  <a:lnTo>
                    <a:pt x="101413" y="101000"/>
                  </a:lnTo>
                  <a:lnTo>
                    <a:pt x="103808" y="95198"/>
                  </a:lnTo>
                  <a:lnTo>
                    <a:pt x="109607" y="86158"/>
                  </a:lnTo>
                  <a:lnTo>
                    <a:pt x="119999" y="53642"/>
                  </a:lnTo>
                  <a:lnTo>
                    <a:pt x="119477" y="50135"/>
                  </a:lnTo>
                  <a:lnTo>
                    <a:pt x="110572" y="27770"/>
                  </a:lnTo>
                  <a:lnTo>
                    <a:pt x="100690" y="15410"/>
                  </a:lnTo>
                  <a:lnTo>
                    <a:pt x="95142" y="11981"/>
                  </a:lnTo>
                  <a:lnTo>
                    <a:pt x="89466" y="9432"/>
                  </a:lnTo>
                  <a:lnTo>
                    <a:pt x="80857" y="3250"/>
                  </a:lnTo>
                  <a:lnTo>
                    <a:pt x="71245" y="963"/>
                  </a:lnTo>
                  <a:lnTo>
                    <a:pt x="4332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107281" y="3241535"/>
              <a:ext cx="205384" cy="124958"/>
            </a:xfrm>
            <a:custGeom>
              <a:rect b="b" l="l" r="r" t="t"/>
              <a:pathLst>
                <a:path extrusionOk="0" h="120000" w="120000">
                  <a:moveTo>
                    <a:pt x="0" y="51396"/>
                  </a:moveTo>
                  <a:lnTo>
                    <a:pt x="0" y="55948"/>
                  </a:lnTo>
                  <a:lnTo>
                    <a:pt x="1545" y="60724"/>
                  </a:lnTo>
                  <a:lnTo>
                    <a:pt x="2770" y="63331"/>
                  </a:lnTo>
                  <a:lnTo>
                    <a:pt x="4129" y="71310"/>
                  </a:lnTo>
                  <a:lnTo>
                    <a:pt x="5313" y="80256"/>
                  </a:lnTo>
                  <a:lnTo>
                    <a:pt x="9251" y="93763"/>
                  </a:lnTo>
                  <a:lnTo>
                    <a:pt x="9646" y="96790"/>
                  </a:lnTo>
                  <a:lnTo>
                    <a:pt x="15646" y="111410"/>
                  </a:lnTo>
                  <a:lnTo>
                    <a:pt x="15651" y="99486"/>
                  </a:lnTo>
                  <a:lnTo>
                    <a:pt x="17198" y="94049"/>
                  </a:lnTo>
                  <a:lnTo>
                    <a:pt x="19237" y="88457"/>
                  </a:lnTo>
                  <a:lnTo>
                    <a:pt x="26140" y="46313"/>
                  </a:lnTo>
                  <a:lnTo>
                    <a:pt x="36460" y="4826"/>
                  </a:lnTo>
                  <a:lnTo>
                    <a:pt x="37640" y="3198"/>
                  </a:lnTo>
                  <a:lnTo>
                    <a:pt x="40497" y="1390"/>
                  </a:lnTo>
                  <a:lnTo>
                    <a:pt x="53932" y="0"/>
                  </a:lnTo>
                  <a:lnTo>
                    <a:pt x="57399" y="2509"/>
                  </a:lnTo>
                  <a:lnTo>
                    <a:pt x="64349" y="11883"/>
                  </a:lnTo>
                  <a:lnTo>
                    <a:pt x="77101" y="39197"/>
                  </a:lnTo>
                  <a:lnTo>
                    <a:pt x="85324" y="49263"/>
                  </a:lnTo>
                  <a:lnTo>
                    <a:pt x="104710" y="88448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30" name="Google Shape;230;p27"/>
          <p:cNvSpPr/>
          <p:nvPr/>
        </p:nvSpPr>
        <p:spPr>
          <a:xfrm>
            <a:off x="2696766" y="3857625"/>
            <a:ext cx="2080618" cy="44649"/>
          </a:xfrm>
          <a:custGeom>
            <a:rect b="b" l="l" r="r" t="t"/>
            <a:pathLst>
              <a:path extrusionOk="0" h="120000" w="120000">
                <a:moveTo>
                  <a:pt x="0" y="95999"/>
                </a:moveTo>
                <a:lnTo>
                  <a:pt x="2403" y="95999"/>
                </a:lnTo>
                <a:lnTo>
                  <a:pt x="4769" y="95999"/>
                </a:lnTo>
                <a:lnTo>
                  <a:pt x="7339" y="95999"/>
                </a:lnTo>
                <a:lnTo>
                  <a:pt x="8976" y="98665"/>
                </a:lnTo>
                <a:lnTo>
                  <a:pt x="10923" y="116661"/>
                </a:lnTo>
                <a:lnTo>
                  <a:pt x="13198" y="119707"/>
                </a:lnTo>
                <a:lnTo>
                  <a:pt x="15720" y="119973"/>
                </a:lnTo>
                <a:lnTo>
                  <a:pt x="18121" y="119997"/>
                </a:lnTo>
                <a:lnTo>
                  <a:pt x="20680" y="119997"/>
                </a:lnTo>
                <a:lnTo>
                  <a:pt x="23186" y="101003"/>
                </a:lnTo>
                <a:lnTo>
                  <a:pt x="25398" y="96657"/>
                </a:lnTo>
                <a:lnTo>
                  <a:pt x="27832" y="96085"/>
                </a:lnTo>
                <a:lnTo>
                  <a:pt x="30389" y="88898"/>
                </a:lnTo>
                <a:lnTo>
                  <a:pt x="32961" y="74224"/>
                </a:lnTo>
                <a:lnTo>
                  <a:pt x="35536" y="72291"/>
                </a:lnTo>
                <a:lnTo>
                  <a:pt x="38111" y="72036"/>
                </a:lnTo>
                <a:lnTo>
                  <a:pt x="40171" y="72006"/>
                </a:lnTo>
                <a:lnTo>
                  <a:pt x="42585" y="71998"/>
                </a:lnTo>
                <a:lnTo>
                  <a:pt x="44775" y="71998"/>
                </a:lnTo>
                <a:lnTo>
                  <a:pt x="47134" y="71998"/>
                </a:lnTo>
                <a:lnTo>
                  <a:pt x="49393" y="71998"/>
                </a:lnTo>
                <a:lnTo>
                  <a:pt x="51645" y="71998"/>
                </a:lnTo>
                <a:lnTo>
                  <a:pt x="54003" y="71998"/>
                </a:lnTo>
                <a:lnTo>
                  <a:pt x="56533" y="71998"/>
                </a:lnTo>
                <a:lnTo>
                  <a:pt x="59085" y="71998"/>
                </a:lnTo>
                <a:lnTo>
                  <a:pt x="61532" y="59256"/>
                </a:lnTo>
                <a:lnTo>
                  <a:pt x="63866" y="50221"/>
                </a:lnTo>
                <a:lnTo>
                  <a:pt x="65803" y="48656"/>
                </a:lnTo>
                <a:lnTo>
                  <a:pt x="68355" y="48127"/>
                </a:lnTo>
                <a:lnTo>
                  <a:pt x="70803" y="35285"/>
                </a:lnTo>
                <a:lnTo>
                  <a:pt x="72811" y="27343"/>
                </a:lnTo>
                <a:lnTo>
                  <a:pt x="74856" y="24989"/>
                </a:lnTo>
                <a:lnTo>
                  <a:pt x="76911" y="24293"/>
                </a:lnTo>
                <a:lnTo>
                  <a:pt x="79303" y="7565"/>
                </a:lnTo>
                <a:lnTo>
                  <a:pt x="81767" y="1494"/>
                </a:lnTo>
                <a:lnTo>
                  <a:pt x="84198" y="295"/>
                </a:lnTo>
                <a:lnTo>
                  <a:pt x="86528" y="59"/>
                </a:lnTo>
                <a:lnTo>
                  <a:pt x="88980" y="10"/>
                </a:lnTo>
                <a:lnTo>
                  <a:pt x="91408" y="2"/>
                </a:lnTo>
                <a:lnTo>
                  <a:pt x="93681" y="0"/>
                </a:lnTo>
                <a:lnTo>
                  <a:pt x="95936" y="0"/>
                </a:lnTo>
                <a:lnTo>
                  <a:pt x="98022" y="0"/>
                </a:lnTo>
                <a:lnTo>
                  <a:pt x="100301" y="0"/>
                </a:lnTo>
                <a:lnTo>
                  <a:pt x="102713" y="0"/>
                </a:lnTo>
                <a:lnTo>
                  <a:pt x="105093" y="0"/>
                </a:lnTo>
                <a:lnTo>
                  <a:pt x="106618" y="7111"/>
                </a:lnTo>
                <a:lnTo>
                  <a:pt x="107586" y="13827"/>
                </a:lnTo>
                <a:lnTo>
                  <a:pt x="110148" y="4230"/>
                </a:lnTo>
                <a:lnTo>
                  <a:pt x="112550" y="22608"/>
                </a:lnTo>
                <a:lnTo>
                  <a:pt x="115032" y="23946"/>
                </a:lnTo>
                <a:lnTo>
                  <a:pt x="116466" y="23992"/>
                </a:lnTo>
                <a:lnTo>
                  <a:pt x="116865" y="31106"/>
                </a:lnTo>
                <a:lnTo>
                  <a:pt x="117233" y="40491"/>
                </a:lnTo>
                <a:lnTo>
                  <a:pt x="117935" y="46514"/>
                </a:lnTo>
                <a:lnTo>
                  <a:pt x="118625" y="47705"/>
                </a:lnTo>
                <a:lnTo>
                  <a:pt x="118740" y="50471"/>
                </a:lnTo>
                <a:lnTo>
                  <a:pt x="118816" y="54980"/>
                </a:lnTo>
                <a:lnTo>
                  <a:pt x="118867" y="60654"/>
                </a:lnTo>
                <a:lnTo>
                  <a:pt x="118959" y="64435"/>
                </a:lnTo>
                <a:lnTo>
                  <a:pt x="119477" y="71912"/>
                </a:lnTo>
                <a:lnTo>
                  <a:pt x="119999" y="71998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Energy Released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Google Shape;236;p28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energy released by fission is a million times greater than that released in chemical reactions; but lower than the energy released by nuclear fusion.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energy released by fusion is three to four times greater than the energy released by fission.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6777633" y="2259581"/>
            <a:ext cx="1187649" cy="106787"/>
          </a:xfrm>
          <a:custGeom>
            <a:rect b="b" l="l" r="r" t="t"/>
            <a:pathLst>
              <a:path extrusionOk="0" h="120000" w="120000">
                <a:moveTo>
                  <a:pt x="0" y="119998"/>
                </a:moveTo>
                <a:lnTo>
                  <a:pt x="479" y="119998"/>
                </a:lnTo>
                <a:lnTo>
                  <a:pt x="4155" y="108664"/>
                </a:lnTo>
                <a:lnTo>
                  <a:pt x="8555" y="91290"/>
                </a:lnTo>
                <a:lnTo>
                  <a:pt x="13027" y="80273"/>
                </a:lnTo>
                <a:lnTo>
                  <a:pt x="16416" y="73354"/>
                </a:lnTo>
                <a:lnTo>
                  <a:pt x="19927" y="66563"/>
                </a:lnTo>
                <a:lnTo>
                  <a:pt x="23226" y="59827"/>
                </a:lnTo>
                <a:lnTo>
                  <a:pt x="26462" y="54232"/>
                </a:lnTo>
                <a:lnTo>
                  <a:pt x="29906" y="51746"/>
                </a:lnTo>
                <a:lnTo>
                  <a:pt x="33790" y="45018"/>
                </a:lnTo>
                <a:lnTo>
                  <a:pt x="38282" y="41292"/>
                </a:lnTo>
                <a:lnTo>
                  <a:pt x="41943" y="40419"/>
                </a:lnTo>
                <a:lnTo>
                  <a:pt x="45909" y="38917"/>
                </a:lnTo>
                <a:lnTo>
                  <a:pt x="50011" y="34533"/>
                </a:lnTo>
                <a:lnTo>
                  <a:pt x="54350" y="31122"/>
                </a:lnTo>
                <a:lnTo>
                  <a:pt x="58019" y="30112"/>
                </a:lnTo>
                <a:lnTo>
                  <a:pt x="61646" y="29813"/>
                </a:lnTo>
                <a:lnTo>
                  <a:pt x="64858" y="26770"/>
                </a:lnTo>
                <a:lnTo>
                  <a:pt x="68324" y="22816"/>
                </a:lnTo>
                <a:lnTo>
                  <a:pt x="72530" y="20590"/>
                </a:lnTo>
                <a:lnTo>
                  <a:pt x="76316" y="18815"/>
                </a:lnTo>
                <a:lnTo>
                  <a:pt x="79977" y="12839"/>
                </a:lnTo>
                <a:lnTo>
                  <a:pt x="83602" y="10573"/>
                </a:lnTo>
                <a:lnTo>
                  <a:pt x="87416" y="9901"/>
                </a:lnTo>
                <a:lnTo>
                  <a:pt x="90581" y="9743"/>
                </a:lnTo>
                <a:lnTo>
                  <a:pt x="94786" y="4328"/>
                </a:lnTo>
                <a:lnTo>
                  <a:pt x="99051" y="990"/>
                </a:lnTo>
                <a:lnTo>
                  <a:pt x="103010" y="0"/>
                </a:lnTo>
                <a:lnTo>
                  <a:pt x="107202" y="5034"/>
                </a:lnTo>
                <a:lnTo>
                  <a:pt x="111139" y="8260"/>
                </a:lnTo>
                <a:lnTo>
                  <a:pt x="115325" y="14543"/>
                </a:lnTo>
                <a:lnTo>
                  <a:pt x="119999" y="19652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8" name="Google Shape;238;p28"/>
          <p:cNvGrpSpPr/>
          <p:nvPr/>
        </p:nvGrpSpPr>
        <p:grpSpPr>
          <a:xfrm>
            <a:off x="1000125" y="2848602"/>
            <a:ext cx="6938368" cy="553610"/>
            <a:chOff x="1000125" y="2848602"/>
            <a:chExt cx="6938368" cy="553610"/>
          </a:xfrm>
        </p:grpSpPr>
        <p:sp>
          <p:nvSpPr>
            <p:cNvPr id="239" name="Google Shape;239;p28"/>
            <p:cNvSpPr/>
            <p:nvPr/>
          </p:nvSpPr>
          <p:spPr>
            <a:xfrm>
              <a:off x="1205508" y="3339815"/>
              <a:ext cx="1303735" cy="62397"/>
            </a:xfrm>
            <a:custGeom>
              <a:rect b="b" l="l" r="r" t="t"/>
              <a:pathLst>
                <a:path extrusionOk="0" h="120000" w="120000">
                  <a:moveTo>
                    <a:pt x="0" y="68478"/>
                  </a:moveTo>
                  <a:lnTo>
                    <a:pt x="0" y="51514"/>
                  </a:lnTo>
                  <a:lnTo>
                    <a:pt x="1144" y="51321"/>
                  </a:lnTo>
                  <a:lnTo>
                    <a:pt x="1665" y="46223"/>
                  </a:lnTo>
                  <a:lnTo>
                    <a:pt x="1932" y="42192"/>
                  </a:lnTo>
                  <a:lnTo>
                    <a:pt x="5608" y="19554"/>
                  </a:lnTo>
                  <a:lnTo>
                    <a:pt x="8236" y="12212"/>
                  </a:lnTo>
                  <a:lnTo>
                    <a:pt x="9868" y="3467"/>
                  </a:lnTo>
                  <a:lnTo>
                    <a:pt x="13698" y="0"/>
                  </a:lnTo>
                  <a:lnTo>
                    <a:pt x="16729" y="11629"/>
                  </a:lnTo>
                  <a:lnTo>
                    <a:pt x="20248" y="15379"/>
                  </a:lnTo>
                  <a:lnTo>
                    <a:pt x="23909" y="16489"/>
                  </a:lnTo>
                  <a:lnTo>
                    <a:pt x="27408" y="21952"/>
                  </a:lnTo>
                  <a:lnTo>
                    <a:pt x="30738" y="30522"/>
                  </a:lnTo>
                  <a:lnTo>
                    <a:pt x="34130" y="38149"/>
                  </a:lnTo>
                  <a:lnTo>
                    <a:pt x="37731" y="48706"/>
                  </a:lnTo>
                  <a:lnTo>
                    <a:pt x="41080" y="52698"/>
                  </a:lnTo>
                  <a:lnTo>
                    <a:pt x="44380" y="64795"/>
                  </a:lnTo>
                  <a:lnTo>
                    <a:pt x="47670" y="67751"/>
                  </a:lnTo>
                  <a:lnTo>
                    <a:pt x="50288" y="73243"/>
                  </a:lnTo>
                  <a:lnTo>
                    <a:pt x="54382" y="81975"/>
                  </a:lnTo>
                  <a:lnTo>
                    <a:pt x="58220" y="84925"/>
                  </a:lnTo>
                  <a:lnTo>
                    <a:pt x="62273" y="85507"/>
                  </a:lnTo>
                  <a:lnTo>
                    <a:pt x="65503" y="85607"/>
                  </a:lnTo>
                  <a:lnTo>
                    <a:pt x="68682" y="85638"/>
                  </a:lnTo>
                  <a:lnTo>
                    <a:pt x="72501" y="85648"/>
                  </a:lnTo>
                  <a:lnTo>
                    <a:pt x="75667" y="85650"/>
                  </a:lnTo>
                  <a:lnTo>
                    <a:pt x="78919" y="85652"/>
                  </a:lnTo>
                  <a:lnTo>
                    <a:pt x="82196" y="85652"/>
                  </a:lnTo>
                  <a:lnTo>
                    <a:pt x="86139" y="85652"/>
                  </a:lnTo>
                  <a:lnTo>
                    <a:pt x="89591" y="94768"/>
                  </a:lnTo>
                  <a:lnTo>
                    <a:pt x="93628" y="91339"/>
                  </a:lnTo>
                  <a:lnTo>
                    <a:pt x="96772" y="98573"/>
                  </a:lnTo>
                  <a:lnTo>
                    <a:pt x="100017" y="101564"/>
                  </a:lnTo>
                  <a:lnTo>
                    <a:pt x="103201" y="102451"/>
                  </a:lnTo>
                  <a:lnTo>
                    <a:pt x="107021" y="102751"/>
                  </a:lnTo>
                  <a:lnTo>
                    <a:pt x="110830" y="102808"/>
                  </a:lnTo>
                  <a:lnTo>
                    <a:pt x="113822" y="102820"/>
                  </a:lnTo>
                  <a:lnTo>
                    <a:pt x="117459" y="111939"/>
                  </a:lnTo>
                  <a:lnTo>
                    <a:pt x="119999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0125" y="2848602"/>
              <a:ext cx="6938368" cy="89266"/>
            </a:xfrm>
            <a:custGeom>
              <a:rect b="b" l="l" r="r" t="t"/>
              <a:pathLst>
                <a:path extrusionOk="0" h="120000" w="120000">
                  <a:moveTo>
                    <a:pt x="0" y="11961"/>
                  </a:moveTo>
                  <a:lnTo>
                    <a:pt x="0" y="0"/>
                  </a:lnTo>
                  <a:lnTo>
                    <a:pt x="626" y="1291"/>
                  </a:lnTo>
                  <a:lnTo>
                    <a:pt x="1328" y="13015"/>
                  </a:lnTo>
                  <a:lnTo>
                    <a:pt x="1943" y="24278"/>
                  </a:lnTo>
                  <a:lnTo>
                    <a:pt x="2648" y="34430"/>
                  </a:lnTo>
                  <a:lnTo>
                    <a:pt x="3319" y="35879"/>
                  </a:lnTo>
                  <a:lnTo>
                    <a:pt x="3551" y="37263"/>
                  </a:lnTo>
                  <a:lnTo>
                    <a:pt x="3932" y="45462"/>
                  </a:lnTo>
                  <a:lnTo>
                    <a:pt x="4574" y="47477"/>
                  </a:lnTo>
                  <a:lnTo>
                    <a:pt x="5239" y="47875"/>
                  </a:lnTo>
                  <a:lnTo>
                    <a:pt x="5939" y="47960"/>
                  </a:lnTo>
                  <a:lnTo>
                    <a:pt x="6650" y="47972"/>
                  </a:lnTo>
                  <a:lnTo>
                    <a:pt x="7397" y="47973"/>
                  </a:lnTo>
                  <a:lnTo>
                    <a:pt x="7908" y="51530"/>
                  </a:lnTo>
                  <a:lnTo>
                    <a:pt x="8652" y="58865"/>
                  </a:lnTo>
                  <a:lnTo>
                    <a:pt x="9339" y="59831"/>
                  </a:lnTo>
                  <a:lnTo>
                    <a:pt x="10048" y="59958"/>
                  </a:lnTo>
                  <a:lnTo>
                    <a:pt x="10658" y="59974"/>
                  </a:lnTo>
                  <a:lnTo>
                    <a:pt x="11363" y="61310"/>
                  </a:lnTo>
                  <a:lnTo>
                    <a:pt x="12061" y="70313"/>
                  </a:lnTo>
                  <a:lnTo>
                    <a:pt x="12773" y="71652"/>
                  </a:lnTo>
                  <a:lnTo>
                    <a:pt x="13427" y="71917"/>
                  </a:lnTo>
                  <a:lnTo>
                    <a:pt x="14052" y="71969"/>
                  </a:lnTo>
                  <a:lnTo>
                    <a:pt x="14688" y="71979"/>
                  </a:lnTo>
                  <a:lnTo>
                    <a:pt x="15411" y="71981"/>
                  </a:lnTo>
                  <a:lnTo>
                    <a:pt x="16055" y="71981"/>
                  </a:lnTo>
                  <a:lnTo>
                    <a:pt x="16784" y="71981"/>
                  </a:lnTo>
                  <a:lnTo>
                    <a:pt x="17441" y="71981"/>
                  </a:lnTo>
                  <a:lnTo>
                    <a:pt x="17912" y="68424"/>
                  </a:lnTo>
                  <a:lnTo>
                    <a:pt x="18614" y="61646"/>
                  </a:lnTo>
                  <a:lnTo>
                    <a:pt x="19307" y="60307"/>
                  </a:lnTo>
                  <a:lnTo>
                    <a:pt x="20042" y="60043"/>
                  </a:lnTo>
                  <a:lnTo>
                    <a:pt x="20688" y="59990"/>
                  </a:lnTo>
                  <a:lnTo>
                    <a:pt x="21417" y="59979"/>
                  </a:lnTo>
                  <a:lnTo>
                    <a:pt x="22120" y="59978"/>
                  </a:lnTo>
                  <a:lnTo>
                    <a:pt x="22833" y="59978"/>
                  </a:lnTo>
                  <a:lnTo>
                    <a:pt x="23593" y="59978"/>
                  </a:lnTo>
                  <a:lnTo>
                    <a:pt x="24358" y="59978"/>
                  </a:lnTo>
                  <a:lnTo>
                    <a:pt x="25092" y="59978"/>
                  </a:lnTo>
                  <a:lnTo>
                    <a:pt x="25695" y="59978"/>
                  </a:lnTo>
                  <a:lnTo>
                    <a:pt x="26407" y="59978"/>
                  </a:lnTo>
                  <a:lnTo>
                    <a:pt x="26990" y="59978"/>
                  </a:lnTo>
                  <a:lnTo>
                    <a:pt x="27597" y="59978"/>
                  </a:lnTo>
                  <a:lnTo>
                    <a:pt x="28195" y="59978"/>
                  </a:lnTo>
                  <a:lnTo>
                    <a:pt x="28912" y="59978"/>
                  </a:lnTo>
                  <a:lnTo>
                    <a:pt x="29507" y="59978"/>
                  </a:lnTo>
                  <a:lnTo>
                    <a:pt x="30118" y="59978"/>
                  </a:lnTo>
                  <a:lnTo>
                    <a:pt x="30734" y="59978"/>
                  </a:lnTo>
                  <a:lnTo>
                    <a:pt x="31351" y="59978"/>
                  </a:lnTo>
                  <a:lnTo>
                    <a:pt x="31969" y="59978"/>
                  </a:lnTo>
                  <a:lnTo>
                    <a:pt x="32586" y="59978"/>
                  </a:lnTo>
                  <a:lnTo>
                    <a:pt x="33204" y="59978"/>
                  </a:lnTo>
                  <a:lnTo>
                    <a:pt x="33822" y="59978"/>
                  </a:lnTo>
                  <a:lnTo>
                    <a:pt x="34440" y="59978"/>
                  </a:lnTo>
                  <a:lnTo>
                    <a:pt x="35057" y="59978"/>
                  </a:lnTo>
                  <a:lnTo>
                    <a:pt x="35675" y="59978"/>
                  </a:lnTo>
                  <a:lnTo>
                    <a:pt x="36293" y="59978"/>
                  </a:lnTo>
                  <a:lnTo>
                    <a:pt x="36911" y="59978"/>
                  </a:lnTo>
                  <a:lnTo>
                    <a:pt x="37528" y="59978"/>
                  </a:lnTo>
                  <a:lnTo>
                    <a:pt x="38146" y="59978"/>
                  </a:lnTo>
                  <a:lnTo>
                    <a:pt x="38764" y="59978"/>
                  </a:lnTo>
                  <a:lnTo>
                    <a:pt x="39382" y="59978"/>
                  </a:lnTo>
                  <a:lnTo>
                    <a:pt x="39999" y="59978"/>
                  </a:lnTo>
                  <a:lnTo>
                    <a:pt x="40741" y="66350"/>
                  </a:lnTo>
                  <a:lnTo>
                    <a:pt x="41507" y="70869"/>
                  </a:lnTo>
                  <a:lnTo>
                    <a:pt x="42114" y="71652"/>
                  </a:lnTo>
                  <a:lnTo>
                    <a:pt x="42729" y="71884"/>
                  </a:lnTo>
                  <a:lnTo>
                    <a:pt x="43346" y="71953"/>
                  </a:lnTo>
                  <a:lnTo>
                    <a:pt x="43964" y="73307"/>
                  </a:lnTo>
                  <a:lnTo>
                    <a:pt x="44581" y="80228"/>
                  </a:lnTo>
                  <a:lnTo>
                    <a:pt x="45199" y="82873"/>
                  </a:lnTo>
                  <a:lnTo>
                    <a:pt x="45817" y="83656"/>
                  </a:lnTo>
                  <a:lnTo>
                    <a:pt x="46434" y="83888"/>
                  </a:lnTo>
                  <a:lnTo>
                    <a:pt x="47052" y="83958"/>
                  </a:lnTo>
                  <a:lnTo>
                    <a:pt x="47670" y="83978"/>
                  </a:lnTo>
                  <a:lnTo>
                    <a:pt x="48271" y="83983"/>
                  </a:lnTo>
                  <a:lnTo>
                    <a:pt x="48989" y="87543"/>
                  </a:lnTo>
                  <a:lnTo>
                    <a:pt x="49383" y="90902"/>
                  </a:lnTo>
                  <a:lnTo>
                    <a:pt x="49991" y="87962"/>
                  </a:lnTo>
                  <a:lnTo>
                    <a:pt x="50588" y="93018"/>
                  </a:lnTo>
                  <a:lnTo>
                    <a:pt x="51306" y="95403"/>
                  </a:lnTo>
                  <a:lnTo>
                    <a:pt x="51901" y="95816"/>
                  </a:lnTo>
                  <a:lnTo>
                    <a:pt x="52512" y="95938"/>
                  </a:lnTo>
                  <a:lnTo>
                    <a:pt x="53251" y="95980"/>
                  </a:lnTo>
                  <a:lnTo>
                    <a:pt x="54016" y="95988"/>
                  </a:lnTo>
                  <a:lnTo>
                    <a:pt x="54624" y="97324"/>
                  </a:lnTo>
                  <a:lnTo>
                    <a:pt x="55239" y="104239"/>
                  </a:lnTo>
                  <a:lnTo>
                    <a:pt x="55856" y="106882"/>
                  </a:lnTo>
                  <a:lnTo>
                    <a:pt x="56456" y="107664"/>
                  </a:lnTo>
                  <a:lnTo>
                    <a:pt x="57175" y="107929"/>
                  </a:lnTo>
                  <a:lnTo>
                    <a:pt x="57890" y="107981"/>
                  </a:lnTo>
                  <a:lnTo>
                    <a:pt x="58651" y="107992"/>
                  </a:lnTo>
                  <a:lnTo>
                    <a:pt x="59416" y="107994"/>
                  </a:lnTo>
                  <a:lnTo>
                    <a:pt x="60150" y="107995"/>
                  </a:lnTo>
                  <a:lnTo>
                    <a:pt x="60752" y="107995"/>
                  </a:lnTo>
                  <a:lnTo>
                    <a:pt x="61465" y="109328"/>
                  </a:lnTo>
                  <a:lnTo>
                    <a:pt x="62203" y="113938"/>
                  </a:lnTo>
                  <a:lnTo>
                    <a:pt x="62549" y="111970"/>
                  </a:lnTo>
                  <a:lnTo>
                    <a:pt x="63285" y="118017"/>
                  </a:lnTo>
                  <a:lnTo>
                    <a:pt x="64013" y="119607"/>
                  </a:lnTo>
                  <a:lnTo>
                    <a:pt x="64711" y="119922"/>
                  </a:lnTo>
                  <a:lnTo>
                    <a:pt x="65447" y="119983"/>
                  </a:lnTo>
                  <a:lnTo>
                    <a:pt x="66175" y="119995"/>
                  </a:lnTo>
                  <a:lnTo>
                    <a:pt x="66874" y="119998"/>
                  </a:lnTo>
                  <a:lnTo>
                    <a:pt x="67609" y="119998"/>
                  </a:lnTo>
                  <a:lnTo>
                    <a:pt x="68337" y="119998"/>
                  </a:lnTo>
                  <a:lnTo>
                    <a:pt x="69019" y="119998"/>
                  </a:lnTo>
                  <a:lnTo>
                    <a:pt x="69649" y="116441"/>
                  </a:lnTo>
                  <a:lnTo>
                    <a:pt x="70351" y="109663"/>
                  </a:lnTo>
                  <a:lnTo>
                    <a:pt x="71028" y="108323"/>
                  </a:lnTo>
                  <a:lnTo>
                    <a:pt x="71657" y="108059"/>
                  </a:lnTo>
                  <a:lnTo>
                    <a:pt x="72277" y="108007"/>
                  </a:lnTo>
                  <a:lnTo>
                    <a:pt x="73001" y="107996"/>
                  </a:lnTo>
                  <a:lnTo>
                    <a:pt x="73658" y="107995"/>
                  </a:lnTo>
                  <a:lnTo>
                    <a:pt x="74365" y="107995"/>
                  </a:lnTo>
                  <a:lnTo>
                    <a:pt x="75043" y="107995"/>
                  </a:lnTo>
                  <a:lnTo>
                    <a:pt x="75672" y="107995"/>
                  </a:lnTo>
                  <a:lnTo>
                    <a:pt x="76374" y="107995"/>
                  </a:lnTo>
                  <a:lnTo>
                    <a:pt x="77051" y="107995"/>
                  </a:lnTo>
                  <a:lnTo>
                    <a:pt x="77680" y="107995"/>
                  </a:lnTo>
                  <a:lnTo>
                    <a:pt x="78300" y="107995"/>
                  </a:lnTo>
                  <a:lnTo>
                    <a:pt x="78918" y="107995"/>
                  </a:lnTo>
                  <a:lnTo>
                    <a:pt x="79536" y="107995"/>
                  </a:lnTo>
                  <a:lnTo>
                    <a:pt x="80154" y="107995"/>
                  </a:lnTo>
                  <a:lnTo>
                    <a:pt x="80772" y="107995"/>
                  </a:lnTo>
                  <a:lnTo>
                    <a:pt x="81544" y="107995"/>
                  </a:lnTo>
                  <a:lnTo>
                    <a:pt x="82316" y="107995"/>
                  </a:lnTo>
                  <a:lnTo>
                    <a:pt x="83088" y="107995"/>
                  </a:lnTo>
                  <a:lnTo>
                    <a:pt x="83706" y="104438"/>
                  </a:lnTo>
                  <a:lnTo>
                    <a:pt x="84478" y="97102"/>
                  </a:lnTo>
                  <a:lnTo>
                    <a:pt x="85250" y="96137"/>
                  </a:lnTo>
                  <a:lnTo>
                    <a:pt x="86023" y="96009"/>
                  </a:lnTo>
                  <a:lnTo>
                    <a:pt x="86486" y="92439"/>
                  </a:lnTo>
                  <a:lnTo>
                    <a:pt x="87258" y="85099"/>
                  </a:lnTo>
                  <a:lnTo>
                    <a:pt x="87948" y="84132"/>
                  </a:lnTo>
                  <a:lnTo>
                    <a:pt x="88658" y="80449"/>
                  </a:lnTo>
                  <a:lnTo>
                    <a:pt x="89422" y="73097"/>
                  </a:lnTo>
                  <a:lnTo>
                    <a:pt x="90111" y="72128"/>
                  </a:lnTo>
                  <a:lnTo>
                    <a:pt x="90820" y="72001"/>
                  </a:lnTo>
                  <a:lnTo>
                    <a:pt x="91478" y="71984"/>
                  </a:lnTo>
                  <a:lnTo>
                    <a:pt x="92207" y="71981"/>
                  </a:lnTo>
                  <a:lnTo>
                    <a:pt x="92851" y="62481"/>
                  </a:lnTo>
                  <a:lnTo>
                    <a:pt x="93488" y="60307"/>
                  </a:lnTo>
                  <a:lnTo>
                    <a:pt x="94244" y="58673"/>
                  </a:lnTo>
                  <a:lnTo>
                    <a:pt x="94982" y="49088"/>
                  </a:lnTo>
                  <a:lnTo>
                    <a:pt x="95751" y="48072"/>
                  </a:lnTo>
                  <a:lnTo>
                    <a:pt x="96251" y="44435"/>
                  </a:lnTo>
                  <a:lnTo>
                    <a:pt x="96975" y="37085"/>
                  </a:lnTo>
                  <a:lnTo>
                    <a:pt x="97628" y="36115"/>
                  </a:lnTo>
                  <a:lnTo>
                    <a:pt x="98259" y="32432"/>
                  </a:lnTo>
                  <a:lnTo>
                    <a:pt x="99000" y="25080"/>
                  </a:lnTo>
                  <a:lnTo>
                    <a:pt x="99686" y="24112"/>
                  </a:lnTo>
                  <a:lnTo>
                    <a:pt x="100395" y="23984"/>
                  </a:lnTo>
                  <a:lnTo>
                    <a:pt x="101159" y="23967"/>
                  </a:lnTo>
                  <a:lnTo>
                    <a:pt x="101930" y="23966"/>
                  </a:lnTo>
                  <a:lnTo>
                    <a:pt x="102702" y="23966"/>
                  </a:lnTo>
                  <a:lnTo>
                    <a:pt x="103474" y="23966"/>
                  </a:lnTo>
                  <a:lnTo>
                    <a:pt x="104247" y="23966"/>
                  </a:lnTo>
                  <a:lnTo>
                    <a:pt x="105019" y="23966"/>
                  </a:lnTo>
                  <a:lnTo>
                    <a:pt x="105482" y="27521"/>
                  </a:lnTo>
                  <a:lnTo>
                    <a:pt x="106182" y="34301"/>
                  </a:lnTo>
                  <a:lnTo>
                    <a:pt x="106940" y="35750"/>
                  </a:lnTo>
                  <a:lnTo>
                    <a:pt x="107627" y="35926"/>
                  </a:lnTo>
                  <a:lnTo>
                    <a:pt x="108259" y="35961"/>
                  </a:lnTo>
                  <a:lnTo>
                    <a:pt x="108925" y="35968"/>
                  </a:lnTo>
                  <a:lnTo>
                    <a:pt x="109630" y="42341"/>
                  </a:lnTo>
                  <a:lnTo>
                    <a:pt x="110265" y="46862"/>
                  </a:lnTo>
                  <a:lnTo>
                    <a:pt x="110887" y="47754"/>
                  </a:lnTo>
                  <a:lnTo>
                    <a:pt x="111587" y="47930"/>
                  </a:lnTo>
                  <a:lnTo>
                    <a:pt x="112263" y="56215"/>
                  </a:lnTo>
                  <a:lnTo>
                    <a:pt x="112892" y="59235"/>
                  </a:lnTo>
                  <a:lnTo>
                    <a:pt x="113512" y="59830"/>
                  </a:lnTo>
                  <a:lnTo>
                    <a:pt x="114148" y="59948"/>
                  </a:lnTo>
                  <a:lnTo>
                    <a:pt x="114871" y="59973"/>
                  </a:lnTo>
                  <a:lnTo>
                    <a:pt x="115514" y="59977"/>
                  </a:lnTo>
                  <a:lnTo>
                    <a:pt x="116137" y="59977"/>
                  </a:lnTo>
                  <a:lnTo>
                    <a:pt x="116756" y="59978"/>
                  </a:lnTo>
                  <a:lnTo>
                    <a:pt x="117357" y="59978"/>
                  </a:lnTo>
                  <a:lnTo>
                    <a:pt x="118004" y="59978"/>
                  </a:lnTo>
                  <a:lnTo>
                    <a:pt x="118748" y="59978"/>
                  </a:lnTo>
                  <a:lnTo>
                    <a:pt x="119444" y="59978"/>
                  </a:lnTo>
                  <a:lnTo>
                    <a:pt x="119999" y="5997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41" name="Google Shape;241;p28"/>
          <p:cNvSpPr/>
          <p:nvPr/>
        </p:nvSpPr>
        <p:spPr>
          <a:xfrm>
            <a:off x="5866805" y="4714875"/>
            <a:ext cx="2562821" cy="35720"/>
          </a:xfrm>
          <a:custGeom>
            <a:rect b="b" l="l" r="r" t="t"/>
            <a:pathLst>
              <a:path extrusionOk="0" h="120000" w="120000">
                <a:moveTo>
                  <a:pt x="0" y="59996"/>
                </a:moveTo>
                <a:lnTo>
                  <a:pt x="2004" y="59996"/>
                </a:lnTo>
                <a:lnTo>
                  <a:pt x="3109" y="63332"/>
                </a:lnTo>
                <a:lnTo>
                  <a:pt x="4465" y="85827"/>
                </a:lnTo>
                <a:lnTo>
                  <a:pt x="6484" y="89173"/>
                </a:lnTo>
                <a:lnTo>
                  <a:pt x="8569" y="89835"/>
                </a:lnTo>
                <a:lnTo>
                  <a:pt x="10266" y="81060"/>
                </a:lnTo>
                <a:lnTo>
                  <a:pt x="12023" y="66238"/>
                </a:lnTo>
                <a:lnTo>
                  <a:pt x="13566" y="66104"/>
                </a:lnTo>
                <a:lnTo>
                  <a:pt x="15336" y="77156"/>
                </a:lnTo>
                <a:lnTo>
                  <a:pt x="17273" y="86190"/>
                </a:lnTo>
                <a:lnTo>
                  <a:pt x="18952" y="72944"/>
                </a:lnTo>
                <a:lnTo>
                  <a:pt x="20896" y="83170"/>
                </a:lnTo>
                <a:lnTo>
                  <a:pt x="22898" y="88649"/>
                </a:lnTo>
                <a:lnTo>
                  <a:pt x="24871" y="105655"/>
                </a:lnTo>
                <a:lnTo>
                  <a:pt x="26499" y="115746"/>
                </a:lnTo>
                <a:lnTo>
                  <a:pt x="28158" y="118736"/>
                </a:lnTo>
                <a:lnTo>
                  <a:pt x="29827" y="119623"/>
                </a:lnTo>
                <a:lnTo>
                  <a:pt x="31498" y="119882"/>
                </a:lnTo>
                <a:lnTo>
                  <a:pt x="33170" y="119963"/>
                </a:lnTo>
                <a:lnTo>
                  <a:pt x="34843" y="119986"/>
                </a:lnTo>
                <a:lnTo>
                  <a:pt x="36515" y="119993"/>
                </a:lnTo>
                <a:lnTo>
                  <a:pt x="38188" y="119993"/>
                </a:lnTo>
                <a:lnTo>
                  <a:pt x="39860" y="119996"/>
                </a:lnTo>
                <a:lnTo>
                  <a:pt x="41755" y="119996"/>
                </a:lnTo>
                <a:lnTo>
                  <a:pt x="43565" y="119996"/>
                </a:lnTo>
                <a:lnTo>
                  <a:pt x="45500" y="119996"/>
                </a:lnTo>
                <a:lnTo>
                  <a:pt x="47323" y="119996"/>
                </a:lnTo>
                <a:lnTo>
                  <a:pt x="49262" y="119996"/>
                </a:lnTo>
                <a:lnTo>
                  <a:pt x="51308" y="119996"/>
                </a:lnTo>
                <a:lnTo>
                  <a:pt x="53163" y="119996"/>
                </a:lnTo>
                <a:lnTo>
                  <a:pt x="55112" y="119996"/>
                </a:lnTo>
                <a:lnTo>
                  <a:pt x="57160" y="104069"/>
                </a:lnTo>
                <a:lnTo>
                  <a:pt x="59238" y="110092"/>
                </a:lnTo>
                <a:lnTo>
                  <a:pt x="61325" y="101133"/>
                </a:lnTo>
                <a:lnTo>
                  <a:pt x="63193" y="93298"/>
                </a:lnTo>
                <a:lnTo>
                  <a:pt x="65145" y="90974"/>
                </a:lnTo>
                <a:lnTo>
                  <a:pt x="67194" y="90285"/>
                </a:lnTo>
                <a:lnTo>
                  <a:pt x="69273" y="90080"/>
                </a:lnTo>
                <a:lnTo>
                  <a:pt x="71138" y="90020"/>
                </a:lnTo>
                <a:lnTo>
                  <a:pt x="73089" y="74079"/>
                </a:lnTo>
                <a:lnTo>
                  <a:pt x="75139" y="80096"/>
                </a:lnTo>
                <a:lnTo>
                  <a:pt x="77217" y="71136"/>
                </a:lnTo>
                <a:lnTo>
                  <a:pt x="79304" y="63298"/>
                </a:lnTo>
                <a:lnTo>
                  <a:pt x="81394" y="60974"/>
                </a:lnTo>
                <a:lnTo>
                  <a:pt x="83262" y="44361"/>
                </a:lnTo>
                <a:lnTo>
                  <a:pt x="85214" y="50180"/>
                </a:lnTo>
                <a:lnTo>
                  <a:pt x="87264" y="57090"/>
                </a:lnTo>
                <a:lnTo>
                  <a:pt x="89121" y="43209"/>
                </a:lnTo>
                <a:lnTo>
                  <a:pt x="90848" y="33913"/>
                </a:lnTo>
                <a:lnTo>
                  <a:pt x="92758" y="31159"/>
                </a:lnTo>
                <a:lnTo>
                  <a:pt x="94573" y="30342"/>
                </a:lnTo>
                <a:lnTo>
                  <a:pt x="96510" y="30100"/>
                </a:lnTo>
                <a:lnTo>
                  <a:pt x="98333" y="14103"/>
                </a:lnTo>
                <a:lnTo>
                  <a:pt x="100050" y="4179"/>
                </a:lnTo>
                <a:lnTo>
                  <a:pt x="102054" y="826"/>
                </a:lnTo>
                <a:lnTo>
                  <a:pt x="103832" y="245"/>
                </a:lnTo>
                <a:lnTo>
                  <a:pt x="105728" y="50"/>
                </a:lnTo>
                <a:lnTo>
                  <a:pt x="107667" y="10"/>
                </a:lnTo>
                <a:lnTo>
                  <a:pt x="109289" y="3"/>
                </a:lnTo>
                <a:lnTo>
                  <a:pt x="111168" y="0"/>
                </a:lnTo>
                <a:lnTo>
                  <a:pt x="112881" y="0"/>
                </a:lnTo>
                <a:lnTo>
                  <a:pt x="114934" y="0"/>
                </a:lnTo>
                <a:lnTo>
                  <a:pt x="116712" y="0"/>
                </a:lnTo>
                <a:lnTo>
                  <a:pt x="119999" y="30000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42" name="Google Shape;242;p28"/>
          <p:cNvGrpSpPr/>
          <p:nvPr/>
        </p:nvGrpSpPr>
        <p:grpSpPr>
          <a:xfrm>
            <a:off x="991195" y="5232797"/>
            <a:ext cx="6974087" cy="571500"/>
            <a:chOff x="991195" y="5232797"/>
            <a:chExt cx="6974087" cy="571500"/>
          </a:xfrm>
        </p:grpSpPr>
        <p:sp>
          <p:nvSpPr>
            <p:cNvPr id="243" name="Google Shape;243;p28"/>
            <p:cNvSpPr/>
            <p:nvPr/>
          </p:nvSpPr>
          <p:spPr>
            <a:xfrm>
              <a:off x="1053703" y="5750720"/>
              <a:ext cx="1580556" cy="53577"/>
            </a:xfrm>
            <a:custGeom>
              <a:rect b="b" l="l" r="r" t="t"/>
              <a:pathLst>
                <a:path extrusionOk="0" h="120000" w="120000">
                  <a:moveTo>
                    <a:pt x="0" y="99998"/>
                  </a:moveTo>
                  <a:lnTo>
                    <a:pt x="359" y="99998"/>
                  </a:lnTo>
                  <a:lnTo>
                    <a:pt x="465" y="102220"/>
                  </a:lnTo>
                  <a:lnTo>
                    <a:pt x="536" y="105925"/>
                  </a:lnTo>
                  <a:lnTo>
                    <a:pt x="583" y="110617"/>
                  </a:lnTo>
                  <a:lnTo>
                    <a:pt x="690" y="113744"/>
                  </a:lnTo>
                  <a:lnTo>
                    <a:pt x="1009" y="117220"/>
                  </a:lnTo>
                  <a:lnTo>
                    <a:pt x="4269" y="119986"/>
                  </a:lnTo>
                  <a:lnTo>
                    <a:pt x="7243" y="119997"/>
                  </a:lnTo>
                  <a:lnTo>
                    <a:pt x="10471" y="101851"/>
                  </a:lnTo>
                  <a:lnTo>
                    <a:pt x="12740" y="94439"/>
                  </a:lnTo>
                  <a:lnTo>
                    <a:pt x="14396" y="84277"/>
                  </a:lnTo>
                  <a:lnTo>
                    <a:pt x="17572" y="78340"/>
                  </a:lnTo>
                  <a:lnTo>
                    <a:pt x="20795" y="62852"/>
                  </a:lnTo>
                  <a:lnTo>
                    <a:pt x="24041" y="44542"/>
                  </a:lnTo>
                  <a:lnTo>
                    <a:pt x="27046" y="40895"/>
                  </a:lnTo>
                  <a:lnTo>
                    <a:pt x="29891" y="37952"/>
                  </a:lnTo>
                  <a:lnTo>
                    <a:pt x="32326" y="28527"/>
                  </a:lnTo>
                  <a:lnTo>
                    <a:pt x="35412" y="31146"/>
                  </a:lnTo>
                  <a:lnTo>
                    <a:pt x="38541" y="22198"/>
                  </a:lnTo>
                  <a:lnTo>
                    <a:pt x="41876" y="20433"/>
                  </a:lnTo>
                  <a:lnTo>
                    <a:pt x="45236" y="20083"/>
                  </a:lnTo>
                  <a:lnTo>
                    <a:pt x="48458" y="20012"/>
                  </a:lnTo>
                  <a:lnTo>
                    <a:pt x="51102" y="9384"/>
                  </a:lnTo>
                  <a:lnTo>
                    <a:pt x="53793" y="2779"/>
                  </a:lnTo>
                  <a:lnTo>
                    <a:pt x="56859" y="819"/>
                  </a:lnTo>
                  <a:lnTo>
                    <a:pt x="59433" y="239"/>
                  </a:lnTo>
                  <a:lnTo>
                    <a:pt x="62347" y="69"/>
                  </a:lnTo>
                  <a:lnTo>
                    <a:pt x="65236" y="17"/>
                  </a:lnTo>
                  <a:lnTo>
                    <a:pt x="68000" y="4"/>
                  </a:lnTo>
                  <a:lnTo>
                    <a:pt x="71087" y="0"/>
                  </a:lnTo>
                  <a:lnTo>
                    <a:pt x="74028" y="0"/>
                  </a:lnTo>
                  <a:lnTo>
                    <a:pt x="76807" y="0"/>
                  </a:lnTo>
                  <a:lnTo>
                    <a:pt x="79539" y="0"/>
                  </a:lnTo>
                  <a:lnTo>
                    <a:pt x="82617" y="0"/>
                  </a:lnTo>
                  <a:lnTo>
                    <a:pt x="85554" y="10614"/>
                  </a:lnTo>
                  <a:lnTo>
                    <a:pt x="88693" y="17217"/>
                  </a:lnTo>
                  <a:lnTo>
                    <a:pt x="91648" y="19172"/>
                  </a:lnTo>
                  <a:lnTo>
                    <a:pt x="94432" y="19752"/>
                  </a:lnTo>
                  <a:lnTo>
                    <a:pt x="97166" y="19924"/>
                  </a:lnTo>
                  <a:lnTo>
                    <a:pt x="100244" y="30592"/>
                  </a:lnTo>
                  <a:lnTo>
                    <a:pt x="103181" y="37211"/>
                  </a:lnTo>
                  <a:lnTo>
                    <a:pt x="105960" y="39173"/>
                  </a:lnTo>
                  <a:lnTo>
                    <a:pt x="108692" y="50370"/>
                  </a:lnTo>
                  <a:lnTo>
                    <a:pt x="111409" y="57145"/>
                  </a:lnTo>
                  <a:lnTo>
                    <a:pt x="114123" y="69770"/>
                  </a:lnTo>
                  <a:lnTo>
                    <a:pt x="116333" y="75453"/>
                  </a:lnTo>
                  <a:lnTo>
                    <a:pt x="119999" y="8000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991195" y="5232797"/>
              <a:ext cx="6974087" cy="2321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747" y="0"/>
                  </a:lnTo>
                  <a:lnTo>
                    <a:pt x="1492" y="0"/>
                  </a:lnTo>
                  <a:lnTo>
                    <a:pt x="2259" y="4330"/>
                  </a:lnTo>
                  <a:lnTo>
                    <a:pt x="2536" y="5898"/>
                  </a:lnTo>
                  <a:lnTo>
                    <a:pt x="3114" y="8791"/>
                  </a:lnTo>
                  <a:lnTo>
                    <a:pt x="3843" y="12364"/>
                  </a:lnTo>
                  <a:lnTo>
                    <a:pt x="4479" y="13650"/>
                  </a:lnTo>
                  <a:lnTo>
                    <a:pt x="5227" y="17472"/>
                  </a:lnTo>
                  <a:lnTo>
                    <a:pt x="5992" y="18331"/>
                  </a:lnTo>
                  <a:lnTo>
                    <a:pt x="6760" y="18443"/>
                  </a:lnTo>
                  <a:lnTo>
                    <a:pt x="7480" y="21629"/>
                  </a:lnTo>
                  <a:lnTo>
                    <a:pt x="8179" y="22791"/>
                  </a:lnTo>
                  <a:lnTo>
                    <a:pt x="8888" y="25470"/>
                  </a:lnTo>
                  <a:lnTo>
                    <a:pt x="9627" y="27252"/>
                  </a:lnTo>
                  <a:lnTo>
                    <a:pt x="10329" y="27605"/>
                  </a:lnTo>
                  <a:lnTo>
                    <a:pt x="10919" y="29033"/>
                  </a:lnTo>
                  <a:lnTo>
                    <a:pt x="11526" y="31337"/>
                  </a:lnTo>
                  <a:lnTo>
                    <a:pt x="12184" y="32019"/>
                  </a:lnTo>
                  <a:lnTo>
                    <a:pt x="12874" y="32222"/>
                  </a:lnTo>
                  <a:lnTo>
                    <a:pt x="13511" y="33649"/>
                  </a:lnTo>
                  <a:lnTo>
                    <a:pt x="14132" y="35953"/>
                  </a:lnTo>
                  <a:lnTo>
                    <a:pt x="14795" y="36635"/>
                  </a:lnTo>
                  <a:lnTo>
                    <a:pt x="15486" y="38204"/>
                  </a:lnTo>
                  <a:lnTo>
                    <a:pt x="16169" y="40550"/>
                  </a:lnTo>
                  <a:lnTo>
                    <a:pt x="16866" y="41245"/>
                  </a:lnTo>
                  <a:lnTo>
                    <a:pt x="17551" y="42818"/>
                  </a:lnTo>
                  <a:lnTo>
                    <a:pt x="18249" y="45164"/>
                  </a:lnTo>
                  <a:lnTo>
                    <a:pt x="18933" y="47228"/>
                  </a:lnTo>
                  <a:lnTo>
                    <a:pt x="19631" y="49719"/>
                  </a:lnTo>
                  <a:lnTo>
                    <a:pt x="20316" y="51824"/>
                  </a:lnTo>
                  <a:lnTo>
                    <a:pt x="21060" y="54329"/>
                  </a:lnTo>
                  <a:lnTo>
                    <a:pt x="21775" y="56438"/>
                  </a:lnTo>
                  <a:lnTo>
                    <a:pt x="22465" y="58944"/>
                  </a:lnTo>
                  <a:lnTo>
                    <a:pt x="23210" y="61054"/>
                  </a:lnTo>
                  <a:lnTo>
                    <a:pt x="23926" y="63560"/>
                  </a:lnTo>
                  <a:lnTo>
                    <a:pt x="24616" y="65669"/>
                  </a:lnTo>
                  <a:lnTo>
                    <a:pt x="25361" y="68175"/>
                  </a:lnTo>
                  <a:lnTo>
                    <a:pt x="26077" y="70284"/>
                  </a:lnTo>
                  <a:lnTo>
                    <a:pt x="26767" y="74157"/>
                  </a:lnTo>
                  <a:lnTo>
                    <a:pt x="27512" y="77184"/>
                  </a:lnTo>
                  <a:lnTo>
                    <a:pt x="28274" y="79450"/>
                  </a:lnTo>
                  <a:lnTo>
                    <a:pt x="28995" y="82001"/>
                  </a:lnTo>
                  <a:lnTo>
                    <a:pt x="29686" y="84125"/>
                  </a:lnTo>
                  <a:lnTo>
                    <a:pt x="30432" y="86634"/>
                  </a:lnTo>
                  <a:lnTo>
                    <a:pt x="30956" y="87734"/>
                  </a:lnTo>
                  <a:lnTo>
                    <a:pt x="31530" y="89932"/>
                  </a:lnTo>
                  <a:lnTo>
                    <a:pt x="32081" y="91251"/>
                  </a:lnTo>
                  <a:lnTo>
                    <a:pt x="32610" y="91837"/>
                  </a:lnTo>
                  <a:lnTo>
                    <a:pt x="33130" y="92098"/>
                  </a:lnTo>
                  <a:lnTo>
                    <a:pt x="33691" y="92213"/>
                  </a:lnTo>
                  <a:lnTo>
                    <a:pt x="34265" y="92778"/>
                  </a:lnTo>
                  <a:lnTo>
                    <a:pt x="34805" y="94738"/>
                  </a:lnTo>
                  <a:lnTo>
                    <a:pt x="35375" y="95951"/>
                  </a:lnTo>
                  <a:lnTo>
                    <a:pt x="35952" y="96490"/>
                  </a:lnTo>
                  <a:lnTo>
                    <a:pt x="36494" y="96730"/>
                  </a:lnTo>
                  <a:lnTo>
                    <a:pt x="37019" y="98204"/>
                  </a:lnTo>
                  <a:lnTo>
                    <a:pt x="37537" y="100056"/>
                  </a:lnTo>
                  <a:lnTo>
                    <a:pt x="38051" y="100878"/>
                  </a:lnTo>
                  <a:lnTo>
                    <a:pt x="38565" y="101244"/>
                  </a:lnTo>
                  <a:lnTo>
                    <a:pt x="39094" y="101919"/>
                  </a:lnTo>
                  <a:lnTo>
                    <a:pt x="39671" y="103929"/>
                  </a:lnTo>
                  <a:lnTo>
                    <a:pt x="40223" y="105164"/>
                  </a:lnTo>
                  <a:lnTo>
                    <a:pt x="40753" y="105713"/>
                  </a:lnTo>
                  <a:lnTo>
                    <a:pt x="41274" y="105957"/>
                  </a:lnTo>
                  <a:lnTo>
                    <a:pt x="41835" y="107433"/>
                  </a:lnTo>
                  <a:lnTo>
                    <a:pt x="42409" y="109285"/>
                  </a:lnTo>
                  <a:lnTo>
                    <a:pt x="42948" y="110108"/>
                  </a:lnTo>
                  <a:lnTo>
                    <a:pt x="43518" y="110475"/>
                  </a:lnTo>
                  <a:lnTo>
                    <a:pt x="44113" y="110637"/>
                  </a:lnTo>
                  <a:lnTo>
                    <a:pt x="44718" y="110710"/>
                  </a:lnTo>
                  <a:lnTo>
                    <a:pt x="45284" y="110742"/>
                  </a:lnTo>
                  <a:lnTo>
                    <a:pt x="45836" y="110756"/>
                  </a:lnTo>
                  <a:lnTo>
                    <a:pt x="46424" y="110762"/>
                  </a:lnTo>
                  <a:lnTo>
                    <a:pt x="46980" y="112132"/>
                  </a:lnTo>
                  <a:lnTo>
                    <a:pt x="47529" y="113938"/>
                  </a:lnTo>
                  <a:lnTo>
                    <a:pt x="48115" y="114741"/>
                  </a:lnTo>
                  <a:lnTo>
                    <a:pt x="48717" y="115098"/>
                  </a:lnTo>
                  <a:lnTo>
                    <a:pt x="49325" y="115256"/>
                  </a:lnTo>
                  <a:lnTo>
                    <a:pt x="49938" y="115327"/>
                  </a:lnTo>
                  <a:lnTo>
                    <a:pt x="50505" y="115357"/>
                  </a:lnTo>
                  <a:lnTo>
                    <a:pt x="51059" y="115885"/>
                  </a:lnTo>
                  <a:lnTo>
                    <a:pt x="51647" y="117828"/>
                  </a:lnTo>
                  <a:lnTo>
                    <a:pt x="52204" y="119034"/>
                  </a:lnTo>
                  <a:lnTo>
                    <a:pt x="52753" y="119569"/>
                  </a:lnTo>
                  <a:lnTo>
                    <a:pt x="53339" y="119808"/>
                  </a:lnTo>
                  <a:lnTo>
                    <a:pt x="53895" y="119914"/>
                  </a:lnTo>
                  <a:lnTo>
                    <a:pt x="54444" y="119961"/>
                  </a:lnTo>
                  <a:lnTo>
                    <a:pt x="55029" y="119981"/>
                  </a:lnTo>
                  <a:lnTo>
                    <a:pt x="55631" y="119991"/>
                  </a:lnTo>
                  <a:lnTo>
                    <a:pt x="56223" y="119995"/>
                  </a:lnTo>
                  <a:lnTo>
                    <a:pt x="56770" y="119997"/>
                  </a:lnTo>
                  <a:lnTo>
                    <a:pt x="57344" y="119997"/>
                  </a:lnTo>
                  <a:lnTo>
                    <a:pt x="57940" y="119998"/>
                  </a:lnTo>
                  <a:lnTo>
                    <a:pt x="58546" y="119998"/>
                  </a:lnTo>
                  <a:lnTo>
                    <a:pt x="59157" y="119999"/>
                  </a:lnTo>
                  <a:lnTo>
                    <a:pt x="59753" y="119999"/>
                  </a:lnTo>
                  <a:lnTo>
                    <a:pt x="60303" y="119999"/>
                  </a:lnTo>
                  <a:lnTo>
                    <a:pt x="60877" y="119999"/>
                  </a:lnTo>
                  <a:lnTo>
                    <a:pt x="61474" y="119999"/>
                  </a:lnTo>
                  <a:lnTo>
                    <a:pt x="62080" y="119999"/>
                  </a:lnTo>
                  <a:lnTo>
                    <a:pt x="62691" y="119999"/>
                  </a:lnTo>
                  <a:lnTo>
                    <a:pt x="63304" y="119999"/>
                  </a:lnTo>
                  <a:lnTo>
                    <a:pt x="63918" y="119999"/>
                  </a:lnTo>
                  <a:lnTo>
                    <a:pt x="64487" y="118631"/>
                  </a:lnTo>
                  <a:lnTo>
                    <a:pt x="65041" y="116827"/>
                  </a:lnTo>
                  <a:lnTo>
                    <a:pt x="65629" y="116024"/>
                  </a:lnTo>
                  <a:lnTo>
                    <a:pt x="66232" y="115668"/>
                  </a:lnTo>
                  <a:lnTo>
                    <a:pt x="66824" y="115510"/>
                  </a:lnTo>
                  <a:lnTo>
                    <a:pt x="67372" y="115439"/>
                  </a:lnTo>
                  <a:lnTo>
                    <a:pt x="67945" y="115408"/>
                  </a:lnTo>
                  <a:lnTo>
                    <a:pt x="68542" y="115394"/>
                  </a:lnTo>
                  <a:lnTo>
                    <a:pt x="69148" y="115388"/>
                  </a:lnTo>
                  <a:lnTo>
                    <a:pt x="69759" y="115385"/>
                  </a:lnTo>
                  <a:lnTo>
                    <a:pt x="70372" y="115384"/>
                  </a:lnTo>
                  <a:lnTo>
                    <a:pt x="70986" y="115383"/>
                  </a:lnTo>
                  <a:lnTo>
                    <a:pt x="71600" y="114016"/>
                  </a:lnTo>
                  <a:lnTo>
                    <a:pt x="72198" y="112211"/>
                  </a:lnTo>
                  <a:lnTo>
                    <a:pt x="72748" y="111409"/>
                  </a:lnTo>
                  <a:lnTo>
                    <a:pt x="73322" y="111053"/>
                  </a:lnTo>
                  <a:lnTo>
                    <a:pt x="73919" y="110381"/>
                  </a:lnTo>
                  <a:lnTo>
                    <a:pt x="74526" y="108374"/>
                  </a:lnTo>
                  <a:lnTo>
                    <a:pt x="75137" y="107140"/>
                  </a:lnTo>
                  <a:lnTo>
                    <a:pt x="75750" y="106078"/>
                  </a:lnTo>
                  <a:lnTo>
                    <a:pt x="76364" y="103897"/>
                  </a:lnTo>
                  <a:lnTo>
                    <a:pt x="76932" y="102586"/>
                  </a:lnTo>
                  <a:lnTo>
                    <a:pt x="77487" y="102003"/>
                  </a:lnTo>
                  <a:lnTo>
                    <a:pt x="78075" y="101744"/>
                  </a:lnTo>
                  <a:lnTo>
                    <a:pt x="78677" y="100261"/>
                  </a:lnTo>
                  <a:lnTo>
                    <a:pt x="79287" y="98919"/>
                  </a:lnTo>
                  <a:lnTo>
                    <a:pt x="79899" y="100031"/>
                  </a:lnTo>
                  <a:lnTo>
                    <a:pt x="80467" y="99500"/>
                  </a:lnTo>
                  <a:lnTo>
                    <a:pt x="81021" y="98068"/>
                  </a:lnTo>
                  <a:lnTo>
                    <a:pt x="81609" y="97431"/>
                  </a:lnTo>
                  <a:lnTo>
                    <a:pt x="82166" y="95780"/>
                  </a:lnTo>
                  <a:lnTo>
                    <a:pt x="82715" y="93850"/>
                  </a:lnTo>
                  <a:lnTo>
                    <a:pt x="83301" y="92992"/>
                  </a:lnTo>
                  <a:lnTo>
                    <a:pt x="83857" y="92611"/>
                  </a:lnTo>
                  <a:lnTo>
                    <a:pt x="84406" y="92442"/>
                  </a:lnTo>
                  <a:lnTo>
                    <a:pt x="84991" y="92366"/>
                  </a:lnTo>
                  <a:lnTo>
                    <a:pt x="85547" y="90966"/>
                  </a:lnTo>
                  <a:lnTo>
                    <a:pt x="86079" y="89146"/>
                  </a:lnTo>
                  <a:lnTo>
                    <a:pt x="86599" y="88338"/>
                  </a:lnTo>
                  <a:lnTo>
                    <a:pt x="87161" y="86611"/>
                  </a:lnTo>
                  <a:lnTo>
                    <a:pt x="87735" y="84647"/>
                  </a:lnTo>
                  <a:lnTo>
                    <a:pt x="88275" y="83774"/>
                  </a:lnTo>
                  <a:lnTo>
                    <a:pt x="88799" y="82019"/>
                  </a:lnTo>
                  <a:lnTo>
                    <a:pt x="89334" y="80042"/>
                  </a:lnTo>
                  <a:lnTo>
                    <a:pt x="89913" y="79163"/>
                  </a:lnTo>
                  <a:lnTo>
                    <a:pt x="90466" y="78772"/>
                  </a:lnTo>
                  <a:lnTo>
                    <a:pt x="90996" y="78086"/>
                  </a:lnTo>
                  <a:lnTo>
                    <a:pt x="91517" y="76072"/>
                  </a:lnTo>
                  <a:lnTo>
                    <a:pt x="92032" y="74835"/>
                  </a:lnTo>
                  <a:lnTo>
                    <a:pt x="92546" y="74285"/>
                  </a:lnTo>
                  <a:lnTo>
                    <a:pt x="93059" y="74040"/>
                  </a:lnTo>
                  <a:lnTo>
                    <a:pt x="93572" y="72564"/>
                  </a:lnTo>
                  <a:lnTo>
                    <a:pt x="94084" y="70711"/>
                  </a:lnTo>
                  <a:lnTo>
                    <a:pt x="94835" y="69669"/>
                  </a:lnTo>
                  <a:lnTo>
                    <a:pt x="95515" y="68847"/>
                  </a:lnTo>
                  <a:lnTo>
                    <a:pt x="96249" y="66097"/>
                  </a:lnTo>
                  <a:lnTo>
                    <a:pt x="97008" y="65053"/>
                  </a:lnTo>
                  <a:lnTo>
                    <a:pt x="97756" y="64231"/>
                  </a:lnTo>
                  <a:lnTo>
                    <a:pt x="98435" y="61481"/>
                  </a:lnTo>
                  <a:lnTo>
                    <a:pt x="99169" y="60438"/>
                  </a:lnTo>
                  <a:lnTo>
                    <a:pt x="99910" y="60129"/>
                  </a:lnTo>
                  <a:lnTo>
                    <a:pt x="100587" y="59525"/>
                  </a:lnTo>
                  <a:lnTo>
                    <a:pt x="101320" y="56838"/>
                  </a:lnTo>
                  <a:lnTo>
                    <a:pt x="102061" y="55302"/>
                  </a:lnTo>
                  <a:lnTo>
                    <a:pt x="102738" y="52340"/>
                  </a:lnTo>
                  <a:lnTo>
                    <a:pt x="103454" y="51234"/>
                  </a:lnTo>
                  <a:lnTo>
                    <a:pt x="104107" y="50393"/>
                  </a:lnTo>
                  <a:lnTo>
                    <a:pt x="104732" y="47637"/>
                  </a:lnTo>
                  <a:lnTo>
                    <a:pt x="105367" y="46080"/>
                  </a:lnTo>
                  <a:lnTo>
                    <a:pt x="106071" y="43111"/>
                  </a:lnTo>
                  <a:lnTo>
                    <a:pt x="106720" y="42004"/>
                  </a:lnTo>
                  <a:lnTo>
                    <a:pt x="107345" y="41163"/>
                  </a:lnTo>
                  <a:lnTo>
                    <a:pt x="107962" y="38406"/>
                  </a:lnTo>
                  <a:lnTo>
                    <a:pt x="108578" y="37362"/>
                  </a:lnTo>
                  <a:lnTo>
                    <a:pt x="109193" y="36540"/>
                  </a:lnTo>
                  <a:lnTo>
                    <a:pt x="109807" y="33789"/>
                  </a:lnTo>
                  <a:lnTo>
                    <a:pt x="110422" y="32746"/>
                  </a:lnTo>
                  <a:lnTo>
                    <a:pt x="111037" y="31924"/>
                  </a:lnTo>
                  <a:lnTo>
                    <a:pt x="111651" y="29173"/>
                  </a:lnTo>
                  <a:lnTo>
                    <a:pt x="112266" y="27618"/>
                  </a:lnTo>
                  <a:lnTo>
                    <a:pt x="112880" y="24650"/>
                  </a:lnTo>
                  <a:lnTo>
                    <a:pt x="113495" y="23543"/>
                  </a:lnTo>
                  <a:lnTo>
                    <a:pt x="114110" y="22702"/>
                  </a:lnTo>
                  <a:lnTo>
                    <a:pt x="114724" y="19945"/>
                  </a:lnTo>
                  <a:lnTo>
                    <a:pt x="115339" y="18900"/>
                  </a:lnTo>
                  <a:lnTo>
                    <a:pt x="115936" y="18078"/>
                  </a:lnTo>
                  <a:lnTo>
                    <a:pt x="116651" y="14833"/>
                  </a:lnTo>
                  <a:lnTo>
                    <a:pt x="117363" y="14040"/>
                  </a:lnTo>
                  <a:lnTo>
                    <a:pt x="118086" y="14397"/>
                  </a:lnTo>
                  <a:lnTo>
                    <a:pt x="118785" y="17824"/>
                  </a:lnTo>
                  <a:lnTo>
                    <a:pt x="119464" y="18377"/>
                  </a:lnTo>
                  <a:lnTo>
                    <a:pt x="119999" y="18461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45" name="Google Shape;245;p28"/>
          <p:cNvGrpSpPr/>
          <p:nvPr/>
        </p:nvGrpSpPr>
        <p:grpSpPr>
          <a:xfrm>
            <a:off x="170905" y="1465007"/>
            <a:ext cx="1356073" cy="428088"/>
            <a:chOff x="170905" y="1465007"/>
            <a:chExt cx="1356073" cy="428088"/>
          </a:xfrm>
        </p:grpSpPr>
        <p:sp>
          <p:nvSpPr>
            <p:cNvPr id="246" name="Google Shape;246;p28"/>
            <p:cNvSpPr/>
            <p:nvPr/>
          </p:nvSpPr>
          <p:spPr>
            <a:xfrm>
              <a:off x="1401961" y="1465007"/>
              <a:ext cx="125017" cy="142325"/>
            </a:xfrm>
            <a:custGeom>
              <a:rect b="b" l="l" r="r" t="t"/>
              <a:pathLst>
                <a:path extrusionOk="0" h="120000" w="120000">
                  <a:moveTo>
                    <a:pt x="0" y="44720"/>
                  </a:moveTo>
                  <a:lnTo>
                    <a:pt x="0" y="48716"/>
                  </a:lnTo>
                  <a:lnTo>
                    <a:pt x="2539" y="52910"/>
                  </a:lnTo>
                  <a:lnTo>
                    <a:pt x="22004" y="79183"/>
                  </a:lnTo>
                  <a:lnTo>
                    <a:pt x="24064" y="84576"/>
                  </a:lnTo>
                  <a:lnTo>
                    <a:pt x="26340" y="99192"/>
                  </a:lnTo>
                  <a:lnTo>
                    <a:pt x="28036" y="101111"/>
                  </a:lnTo>
                  <a:lnTo>
                    <a:pt x="30119" y="102391"/>
                  </a:lnTo>
                  <a:lnTo>
                    <a:pt x="31507" y="104081"/>
                  </a:lnTo>
                  <a:lnTo>
                    <a:pt x="33051" y="108190"/>
                  </a:lnTo>
                  <a:lnTo>
                    <a:pt x="34282" y="119973"/>
                  </a:lnTo>
                  <a:lnTo>
                    <a:pt x="29733" y="119999"/>
                  </a:lnTo>
                  <a:lnTo>
                    <a:pt x="28393" y="119166"/>
                  </a:lnTo>
                  <a:lnTo>
                    <a:pt x="27501" y="117774"/>
                  </a:lnTo>
                  <a:lnTo>
                    <a:pt x="26067" y="109529"/>
                  </a:lnTo>
                  <a:lnTo>
                    <a:pt x="24831" y="99009"/>
                  </a:lnTo>
                  <a:lnTo>
                    <a:pt x="18343" y="80890"/>
                  </a:lnTo>
                  <a:lnTo>
                    <a:pt x="17498" y="68635"/>
                  </a:lnTo>
                  <a:lnTo>
                    <a:pt x="24553" y="33114"/>
                  </a:lnTo>
                  <a:lnTo>
                    <a:pt x="27738" y="24783"/>
                  </a:lnTo>
                  <a:lnTo>
                    <a:pt x="40494" y="7307"/>
                  </a:lnTo>
                  <a:lnTo>
                    <a:pt x="41282" y="4720"/>
                  </a:lnTo>
                  <a:lnTo>
                    <a:pt x="42759" y="2995"/>
                  </a:lnTo>
                  <a:lnTo>
                    <a:pt x="46940" y="1079"/>
                  </a:lnTo>
                  <a:lnTo>
                    <a:pt x="54648" y="0"/>
                  </a:lnTo>
                  <a:lnTo>
                    <a:pt x="60160" y="1978"/>
                  </a:lnTo>
                  <a:lnTo>
                    <a:pt x="65785" y="4810"/>
                  </a:lnTo>
                  <a:lnTo>
                    <a:pt x="74306" y="7240"/>
                  </a:lnTo>
                  <a:lnTo>
                    <a:pt x="80008" y="10773"/>
                  </a:lnTo>
                  <a:lnTo>
                    <a:pt x="83177" y="15132"/>
                  </a:lnTo>
                  <a:lnTo>
                    <a:pt x="85538" y="19858"/>
                  </a:lnTo>
                  <a:lnTo>
                    <a:pt x="100473" y="37204"/>
                  </a:lnTo>
                  <a:lnTo>
                    <a:pt x="103495" y="49741"/>
                  </a:lnTo>
                  <a:lnTo>
                    <a:pt x="109578" y="59778"/>
                  </a:lnTo>
                  <a:lnTo>
                    <a:pt x="113919" y="78636"/>
                  </a:lnTo>
                  <a:lnTo>
                    <a:pt x="119999" y="89893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223367" y="1526977"/>
              <a:ext cx="133411" cy="107102"/>
            </a:xfrm>
            <a:custGeom>
              <a:rect b="b" l="l" r="r" t="t"/>
              <a:pathLst>
                <a:path extrusionOk="0" h="120000" w="120000">
                  <a:moveTo>
                    <a:pt x="24096" y="0"/>
                  </a:moveTo>
                  <a:lnTo>
                    <a:pt x="19832" y="0"/>
                  </a:lnTo>
                  <a:lnTo>
                    <a:pt x="18575" y="1111"/>
                  </a:lnTo>
                  <a:lnTo>
                    <a:pt x="17738" y="2963"/>
                  </a:lnTo>
                  <a:lnTo>
                    <a:pt x="16394" y="13924"/>
                  </a:lnTo>
                  <a:lnTo>
                    <a:pt x="15237" y="33671"/>
                  </a:lnTo>
                  <a:lnTo>
                    <a:pt x="9157" y="52962"/>
                  </a:lnTo>
                  <a:lnTo>
                    <a:pt x="8045" y="99862"/>
                  </a:lnTo>
                  <a:lnTo>
                    <a:pt x="8041" y="103259"/>
                  </a:lnTo>
                  <a:lnTo>
                    <a:pt x="8930" y="105525"/>
                  </a:lnTo>
                  <a:lnTo>
                    <a:pt x="10415" y="107035"/>
                  </a:lnTo>
                  <a:lnTo>
                    <a:pt x="14446" y="109824"/>
                  </a:lnTo>
                  <a:lnTo>
                    <a:pt x="19212" y="114769"/>
                  </a:lnTo>
                  <a:lnTo>
                    <a:pt x="26685" y="117708"/>
                  </a:lnTo>
                  <a:lnTo>
                    <a:pt x="64819" y="119998"/>
                  </a:lnTo>
                  <a:lnTo>
                    <a:pt x="75215" y="118921"/>
                  </a:lnTo>
                  <a:lnTo>
                    <a:pt x="100703" y="109867"/>
                  </a:lnTo>
                  <a:lnTo>
                    <a:pt x="114989" y="96251"/>
                  </a:lnTo>
                  <a:lnTo>
                    <a:pt x="118040" y="89839"/>
                  </a:lnTo>
                  <a:lnTo>
                    <a:pt x="119758" y="77014"/>
                  </a:lnTo>
                  <a:lnTo>
                    <a:pt x="119999" y="71353"/>
                  </a:lnTo>
                  <a:lnTo>
                    <a:pt x="117887" y="62097"/>
                  </a:lnTo>
                  <a:lnTo>
                    <a:pt x="106752" y="43627"/>
                  </a:lnTo>
                  <a:lnTo>
                    <a:pt x="98961" y="34541"/>
                  </a:lnTo>
                  <a:lnTo>
                    <a:pt x="88332" y="27944"/>
                  </a:lnTo>
                  <a:lnTo>
                    <a:pt x="82989" y="23535"/>
                  </a:lnTo>
                  <a:lnTo>
                    <a:pt x="74070" y="21053"/>
                  </a:lnTo>
                  <a:lnTo>
                    <a:pt x="61413" y="19207"/>
                  </a:lnTo>
                  <a:lnTo>
                    <a:pt x="45846" y="11436"/>
                  </a:lnTo>
                  <a:lnTo>
                    <a:pt x="6308" y="10028"/>
                  </a:lnTo>
                  <a:lnTo>
                    <a:pt x="0" y="10004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1089531" y="1491258"/>
              <a:ext cx="8822" cy="8931"/>
            </a:xfrm>
            <a:custGeom>
              <a:rect b="b" l="l" r="r" t="t"/>
              <a:pathLst>
                <a:path extrusionOk="0" h="120000" w="120000">
                  <a:moveTo>
                    <a:pt x="119986" y="0"/>
                  </a:moveTo>
                  <a:lnTo>
                    <a:pt x="0" y="0"/>
                  </a:lnTo>
                  <a:lnTo>
                    <a:pt x="119986" y="119986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1125141" y="1562695"/>
              <a:ext cx="26790" cy="982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791"/>
                  </a:lnTo>
                  <a:lnTo>
                    <a:pt x="11852" y="11867"/>
                  </a:lnTo>
                  <a:lnTo>
                    <a:pt x="27489" y="18608"/>
                  </a:lnTo>
                  <a:lnTo>
                    <a:pt x="37527" y="32811"/>
                  </a:lnTo>
                  <a:lnTo>
                    <a:pt x="43341" y="41248"/>
                  </a:lnTo>
                  <a:lnTo>
                    <a:pt x="74293" y="67579"/>
                  </a:lnTo>
                  <a:lnTo>
                    <a:pt x="83314" y="83337"/>
                  </a:lnTo>
                  <a:lnTo>
                    <a:pt x="107148" y="95668"/>
                  </a:lnTo>
                  <a:lnTo>
                    <a:pt x="119995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930093" y="1580555"/>
              <a:ext cx="157956" cy="160735"/>
            </a:xfrm>
            <a:custGeom>
              <a:rect b="b" l="l" r="r" t="t"/>
              <a:pathLst>
                <a:path extrusionOk="0" h="120000" w="120000">
                  <a:moveTo>
                    <a:pt x="53203" y="0"/>
                  </a:moveTo>
                  <a:lnTo>
                    <a:pt x="53203" y="3538"/>
                  </a:lnTo>
                  <a:lnTo>
                    <a:pt x="52450" y="4581"/>
                  </a:lnTo>
                  <a:lnTo>
                    <a:pt x="51193" y="5276"/>
                  </a:lnTo>
                  <a:lnTo>
                    <a:pt x="49602" y="5739"/>
                  </a:lnTo>
                  <a:lnTo>
                    <a:pt x="39459" y="13796"/>
                  </a:lnTo>
                  <a:lnTo>
                    <a:pt x="30789" y="20137"/>
                  </a:lnTo>
                  <a:lnTo>
                    <a:pt x="20682" y="24731"/>
                  </a:lnTo>
                  <a:lnTo>
                    <a:pt x="15383" y="26547"/>
                  </a:lnTo>
                  <a:lnTo>
                    <a:pt x="10515" y="29823"/>
                  </a:lnTo>
                  <a:lnTo>
                    <a:pt x="7849" y="33747"/>
                  </a:lnTo>
                  <a:lnTo>
                    <a:pt x="7138" y="35832"/>
                  </a:lnTo>
                  <a:lnTo>
                    <a:pt x="5910" y="37221"/>
                  </a:lnTo>
                  <a:lnTo>
                    <a:pt x="0" y="39633"/>
                  </a:lnTo>
                  <a:lnTo>
                    <a:pt x="398" y="40496"/>
                  </a:lnTo>
                  <a:lnTo>
                    <a:pt x="2850" y="43430"/>
                  </a:lnTo>
                  <a:lnTo>
                    <a:pt x="6452" y="45227"/>
                  </a:lnTo>
                  <a:lnTo>
                    <a:pt x="21588" y="46582"/>
                  </a:lnTo>
                  <a:lnTo>
                    <a:pt x="53382" y="46662"/>
                  </a:lnTo>
                  <a:lnTo>
                    <a:pt x="62328" y="47405"/>
                  </a:lnTo>
                  <a:lnTo>
                    <a:pt x="95741" y="55185"/>
                  </a:lnTo>
                  <a:lnTo>
                    <a:pt x="106683" y="59365"/>
                  </a:lnTo>
                  <a:lnTo>
                    <a:pt x="110389" y="59718"/>
                  </a:lnTo>
                  <a:lnTo>
                    <a:pt x="111679" y="60552"/>
                  </a:lnTo>
                  <a:lnTo>
                    <a:pt x="112539" y="61849"/>
                  </a:lnTo>
                  <a:lnTo>
                    <a:pt x="113112" y="63454"/>
                  </a:lnTo>
                  <a:lnTo>
                    <a:pt x="114248" y="64525"/>
                  </a:lnTo>
                  <a:lnTo>
                    <a:pt x="117521" y="65714"/>
                  </a:lnTo>
                  <a:lnTo>
                    <a:pt x="118694" y="66772"/>
                  </a:lnTo>
                  <a:lnTo>
                    <a:pt x="119999" y="69923"/>
                  </a:lnTo>
                  <a:lnTo>
                    <a:pt x="119593" y="71800"/>
                  </a:lnTo>
                  <a:lnTo>
                    <a:pt x="115110" y="78773"/>
                  </a:lnTo>
                  <a:lnTo>
                    <a:pt x="113673" y="85079"/>
                  </a:lnTo>
                  <a:lnTo>
                    <a:pt x="109646" y="91298"/>
                  </a:lnTo>
                  <a:lnTo>
                    <a:pt x="108440" y="95638"/>
                  </a:lnTo>
                  <a:lnTo>
                    <a:pt x="106610" y="97092"/>
                  </a:lnTo>
                  <a:lnTo>
                    <a:pt x="94853" y="101400"/>
                  </a:lnTo>
                  <a:lnTo>
                    <a:pt x="73555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732651" y="1607344"/>
              <a:ext cx="160186" cy="151805"/>
            </a:xfrm>
            <a:custGeom>
              <a:rect b="b" l="l" r="r" t="t"/>
              <a:pathLst>
                <a:path extrusionOk="0" h="120000" w="120000">
                  <a:moveTo>
                    <a:pt x="59893" y="0"/>
                  </a:moveTo>
                  <a:lnTo>
                    <a:pt x="56342" y="3746"/>
                  </a:lnTo>
                  <a:lnTo>
                    <a:pt x="52616" y="5587"/>
                  </a:lnTo>
                  <a:lnTo>
                    <a:pt x="50582" y="6077"/>
                  </a:lnTo>
                  <a:lnTo>
                    <a:pt x="44168" y="10515"/>
                  </a:lnTo>
                  <a:lnTo>
                    <a:pt x="37560" y="16797"/>
                  </a:lnTo>
                  <a:lnTo>
                    <a:pt x="31138" y="19230"/>
                  </a:lnTo>
                  <a:lnTo>
                    <a:pt x="24071" y="21095"/>
                  </a:lnTo>
                  <a:lnTo>
                    <a:pt x="13479" y="28683"/>
                  </a:lnTo>
                  <a:lnTo>
                    <a:pt x="0" y="42027"/>
                  </a:lnTo>
                  <a:lnTo>
                    <a:pt x="32238" y="42351"/>
                  </a:lnTo>
                  <a:lnTo>
                    <a:pt x="62200" y="42352"/>
                  </a:lnTo>
                  <a:lnTo>
                    <a:pt x="88144" y="43136"/>
                  </a:lnTo>
                  <a:lnTo>
                    <a:pt x="101426" y="47939"/>
                  </a:lnTo>
                  <a:lnTo>
                    <a:pt x="111042" y="49120"/>
                  </a:lnTo>
                  <a:lnTo>
                    <a:pt x="119761" y="56172"/>
                  </a:lnTo>
                  <a:lnTo>
                    <a:pt x="119999" y="60129"/>
                  </a:lnTo>
                  <a:lnTo>
                    <a:pt x="118072" y="64109"/>
                  </a:lnTo>
                  <a:lnTo>
                    <a:pt x="115482" y="68492"/>
                  </a:lnTo>
                  <a:lnTo>
                    <a:pt x="114330" y="73055"/>
                  </a:lnTo>
                  <a:lnTo>
                    <a:pt x="113280" y="74585"/>
                  </a:lnTo>
                  <a:lnTo>
                    <a:pt x="111836" y="75606"/>
                  </a:lnTo>
                  <a:lnTo>
                    <a:pt x="108250" y="77523"/>
                  </a:lnTo>
                  <a:lnTo>
                    <a:pt x="78380" y="98861"/>
                  </a:lnTo>
                  <a:lnTo>
                    <a:pt x="68096" y="103802"/>
                  </a:lnTo>
                  <a:lnTo>
                    <a:pt x="65362" y="104495"/>
                  </a:lnTo>
                  <a:lnTo>
                    <a:pt x="60341" y="109448"/>
                  </a:lnTo>
                  <a:lnTo>
                    <a:pt x="53203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669727" y="1723430"/>
              <a:ext cx="44649" cy="714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7962"/>
                  </a:lnTo>
                  <a:lnTo>
                    <a:pt x="12739" y="28840"/>
                  </a:lnTo>
                  <a:lnTo>
                    <a:pt x="41513" y="59188"/>
                  </a:lnTo>
                  <a:lnTo>
                    <a:pt x="47783" y="69638"/>
                  </a:lnTo>
                  <a:lnTo>
                    <a:pt x="59458" y="79838"/>
                  </a:lnTo>
                  <a:lnTo>
                    <a:pt x="73536" y="85483"/>
                  </a:lnTo>
                  <a:lnTo>
                    <a:pt x="81023" y="86988"/>
                  </a:lnTo>
                  <a:lnTo>
                    <a:pt x="86014" y="89658"/>
                  </a:lnTo>
                  <a:lnTo>
                    <a:pt x="119997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8625" y="1723430"/>
              <a:ext cx="142876" cy="107157"/>
            </a:xfrm>
            <a:custGeom>
              <a:rect b="b" l="l" r="r" t="t"/>
              <a:pathLst>
                <a:path extrusionOk="0" h="120000" w="120000">
                  <a:moveTo>
                    <a:pt x="0" y="119998"/>
                  </a:moveTo>
                  <a:lnTo>
                    <a:pt x="0" y="114690"/>
                  </a:lnTo>
                  <a:lnTo>
                    <a:pt x="3981" y="100771"/>
                  </a:lnTo>
                  <a:lnTo>
                    <a:pt x="10381" y="91823"/>
                  </a:lnTo>
                  <a:lnTo>
                    <a:pt x="45537" y="52131"/>
                  </a:lnTo>
                  <a:lnTo>
                    <a:pt x="55238" y="45392"/>
                  </a:lnTo>
                  <a:lnTo>
                    <a:pt x="65105" y="42395"/>
                  </a:lnTo>
                  <a:lnTo>
                    <a:pt x="72824" y="35138"/>
                  </a:lnTo>
                  <a:lnTo>
                    <a:pt x="76049" y="30092"/>
                  </a:lnTo>
                  <a:lnTo>
                    <a:pt x="84077" y="24485"/>
                  </a:lnTo>
                  <a:lnTo>
                    <a:pt x="94033" y="19770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348258" y="1655777"/>
              <a:ext cx="125017" cy="237318"/>
            </a:xfrm>
            <a:custGeom>
              <a:rect b="b" l="l" r="r" t="t"/>
              <a:pathLst>
                <a:path extrusionOk="0" h="120000" w="120000">
                  <a:moveTo>
                    <a:pt x="0" y="2601"/>
                  </a:moveTo>
                  <a:lnTo>
                    <a:pt x="0" y="0"/>
                  </a:lnTo>
                  <a:lnTo>
                    <a:pt x="0" y="1110"/>
                  </a:lnTo>
                  <a:lnTo>
                    <a:pt x="952" y="1607"/>
                  </a:lnTo>
                  <a:lnTo>
                    <a:pt x="6842" y="2808"/>
                  </a:lnTo>
                  <a:lnTo>
                    <a:pt x="20148" y="8847"/>
                  </a:lnTo>
                  <a:lnTo>
                    <a:pt x="23240" y="13070"/>
                  </a:lnTo>
                  <a:lnTo>
                    <a:pt x="24064" y="15600"/>
                  </a:lnTo>
                  <a:lnTo>
                    <a:pt x="26519" y="17789"/>
                  </a:lnTo>
                  <a:lnTo>
                    <a:pt x="48014" y="29071"/>
                  </a:lnTo>
                  <a:lnTo>
                    <a:pt x="68537" y="49865"/>
                  </a:lnTo>
                  <a:lnTo>
                    <a:pt x="85710" y="68782"/>
                  </a:lnTo>
                  <a:lnTo>
                    <a:pt x="97141" y="78442"/>
                  </a:lnTo>
                  <a:lnTo>
                    <a:pt x="109417" y="100622"/>
                  </a:lnTo>
                  <a:lnTo>
                    <a:pt x="111392" y="114569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70905" y="1535906"/>
              <a:ext cx="364877" cy="205384"/>
            </a:xfrm>
            <a:custGeom>
              <a:rect b="b" l="l" r="r" t="t"/>
              <a:pathLst>
                <a:path extrusionOk="0" h="120000" w="120000">
                  <a:moveTo>
                    <a:pt x="2528" y="119999"/>
                  </a:moveTo>
                  <a:lnTo>
                    <a:pt x="969" y="119999"/>
                  </a:lnTo>
                  <a:lnTo>
                    <a:pt x="510" y="119419"/>
                  </a:lnTo>
                  <a:lnTo>
                    <a:pt x="204" y="118453"/>
                  </a:lnTo>
                  <a:lnTo>
                    <a:pt x="0" y="117229"/>
                  </a:lnTo>
                  <a:lnTo>
                    <a:pt x="190" y="115834"/>
                  </a:lnTo>
                  <a:lnTo>
                    <a:pt x="2156" y="110505"/>
                  </a:lnTo>
                  <a:lnTo>
                    <a:pt x="10713" y="95607"/>
                  </a:lnTo>
                  <a:lnTo>
                    <a:pt x="19969" y="85021"/>
                  </a:lnTo>
                  <a:lnTo>
                    <a:pt x="21008" y="84506"/>
                  </a:lnTo>
                  <a:lnTo>
                    <a:pt x="35279" y="66237"/>
                  </a:lnTo>
                  <a:lnTo>
                    <a:pt x="49572" y="48049"/>
                  </a:lnTo>
                  <a:lnTo>
                    <a:pt x="63225" y="30354"/>
                  </a:lnTo>
                  <a:lnTo>
                    <a:pt x="77498" y="16429"/>
                  </a:lnTo>
                  <a:lnTo>
                    <a:pt x="81640" y="13099"/>
                  </a:lnTo>
                  <a:lnTo>
                    <a:pt x="95877" y="4993"/>
                  </a:lnTo>
                  <a:lnTo>
                    <a:pt x="102192" y="1479"/>
                  </a:lnTo>
                  <a:lnTo>
                    <a:pt x="116073" y="86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56" name="Google Shape;256;p28"/>
          <p:cNvGrpSpPr/>
          <p:nvPr/>
        </p:nvGrpSpPr>
        <p:grpSpPr>
          <a:xfrm>
            <a:off x="89297" y="4073853"/>
            <a:ext cx="1651993" cy="426711"/>
            <a:chOff x="89297" y="4073853"/>
            <a:chExt cx="1651993" cy="426711"/>
          </a:xfrm>
        </p:grpSpPr>
        <p:sp>
          <p:nvSpPr>
            <p:cNvPr id="257" name="Google Shape;257;p28"/>
            <p:cNvSpPr/>
            <p:nvPr/>
          </p:nvSpPr>
          <p:spPr>
            <a:xfrm>
              <a:off x="884530" y="4179094"/>
              <a:ext cx="169125" cy="151805"/>
            </a:xfrm>
            <a:custGeom>
              <a:rect b="b" l="l" r="r" t="t"/>
              <a:pathLst>
                <a:path extrusionOk="0" h="120000" w="120000">
                  <a:moveTo>
                    <a:pt x="56674" y="0"/>
                  </a:moveTo>
                  <a:lnTo>
                    <a:pt x="53311" y="0"/>
                  </a:lnTo>
                  <a:lnTo>
                    <a:pt x="49783" y="2090"/>
                  </a:lnTo>
                  <a:lnTo>
                    <a:pt x="21352" y="25121"/>
                  </a:lnTo>
                  <a:lnTo>
                    <a:pt x="16805" y="26851"/>
                  </a:lnTo>
                  <a:lnTo>
                    <a:pt x="15311" y="28097"/>
                  </a:lnTo>
                  <a:lnTo>
                    <a:pt x="9353" y="37938"/>
                  </a:lnTo>
                  <a:lnTo>
                    <a:pt x="5606" y="40390"/>
                  </a:lnTo>
                  <a:lnTo>
                    <a:pt x="0" y="42238"/>
                  </a:lnTo>
                  <a:lnTo>
                    <a:pt x="28536" y="42351"/>
                  </a:lnTo>
                  <a:lnTo>
                    <a:pt x="59411" y="42352"/>
                  </a:lnTo>
                  <a:lnTo>
                    <a:pt x="83481" y="43136"/>
                  </a:lnTo>
                  <a:lnTo>
                    <a:pt x="113258" y="57996"/>
                  </a:lnTo>
                  <a:lnTo>
                    <a:pt x="115517" y="59840"/>
                  </a:lnTo>
                  <a:lnTo>
                    <a:pt x="118026" y="63981"/>
                  </a:lnTo>
                  <a:lnTo>
                    <a:pt x="119439" y="70721"/>
                  </a:lnTo>
                  <a:lnTo>
                    <a:pt x="119999" y="87066"/>
                  </a:lnTo>
                  <a:lnTo>
                    <a:pt x="118141" y="91767"/>
                  </a:lnTo>
                  <a:lnTo>
                    <a:pt x="115673" y="96471"/>
                  </a:lnTo>
                  <a:lnTo>
                    <a:pt x="113579" y="103529"/>
                  </a:lnTo>
                  <a:lnTo>
                    <a:pt x="110595" y="108235"/>
                  </a:lnTo>
                  <a:lnTo>
                    <a:pt x="106921" y="110849"/>
                  </a:lnTo>
                  <a:lnTo>
                    <a:pt x="102190" y="112527"/>
                  </a:lnTo>
                  <a:lnTo>
                    <a:pt x="96197" y="117709"/>
                  </a:lnTo>
                  <a:lnTo>
                    <a:pt x="88354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635849" y="4250531"/>
              <a:ext cx="194613" cy="160577"/>
            </a:xfrm>
            <a:custGeom>
              <a:rect b="b" l="l" r="r" t="t"/>
              <a:pathLst>
                <a:path extrusionOk="0" h="120000" w="120000">
                  <a:moveTo>
                    <a:pt x="9876" y="0"/>
                  </a:moveTo>
                  <a:lnTo>
                    <a:pt x="9876" y="3542"/>
                  </a:lnTo>
                  <a:lnTo>
                    <a:pt x="5136" y="28517"/>
                  </a:lnTo>
                  <a:lnTo>
                    <a:pt x="2840" y="53039"/>
                  </a:lnTo>
                  <a:lnTo>
                    <a:pt x="42" y="66629"/>
                  </a:lnTo>
                  <a:lnTo>
                    <a:pt x="0" y="74842"/>
                  </a:lnTo>
                  <a:lnTo>
                    <a:pt x="5692" y="98530"/>
                  </a:lnTo>
                  <a:lnTo>
                    <a:pt x="13867" y="113306"/>
                  </a:lnTo>
                  <a:lnTo>
                    <a:pt x="14373" y="115577"/>
                  </a:lnTo>
                  <a:lnTo>
                    <a:pt x="15321" y="117090"/>
                  </a:lnTo>
                  <a:lnTo>
                    <a:pt x="18006" y="118772"/>
                  </a:lnTo>
                  <a:lnTo>
                    <a:pt x="28299" y="119999"/>
                  </a:lnTo>
                  <a:lnTo>
                    <a:pt x="31932" y="118088"/>
                  </a:lnTo>
                  <a:lnTo>
                    <a:pt x="35585" y="115507"/>
                  </a:lnTo>
                  <a:lnTo>
                    <a:pt x="39248" y="114361"/>
                  </a:lnTo>
                  <a:lnTo>
                    <a:pt x="42916" y="109897"/>
                  </a:lnTo>
                  <a:lnTo>
                    <a:pt x="55761" y="87840"/>
                  </a:lnTo>
                  <a:lnTo>
                    <a:pt x="63613" y="57768"/>
                  </a:lnTo>
                  <a:lnTo>
                    <a:pt x="68148" y="43727"/>
                  </a:lnTo>
                  <a:lnTo>
                    <a:pt x="70854" y="17066"/>
                  </a:lnTo>
                  <a:lnTo>
                    <a:pt x="74762" y="6968"/>
                  </a:lnTo>
                  <a:lnTo>
                    <a:pt x="75158" y="4645"/>
                  </a:lnTo>
                  <a:lnTo>
                    <a:pt x="76034" y="3097"/>
                  </a:lnTo>
                  <a:lnTo>
                    <a:pt x="77230" y="2064"/>
                  </a:lnTo>
                  <a:lnTo>
                    <a:pt x="81209" y="121"/>
                  </a:lnTo>
                  <a:lnTo>
                    <a:pt x="84306" y="3578"/>
                  </a:lnTo>
                  <a:lnTo>
                    <a:pt x="85781" y="7275"/>
                  </a:lnTo>
                  <a:lnTo>
                    <a:pt x="88490" y="25354"/>
                  </a:lnTo>
                  <a:lnTo>
                    <a:pt x="101093" y="55077"/>
                  </a:lnTo>
                  <a:lnTo>
                    <a:pt x="103385" y="63690"/>
                  </a:lnTo>
                  <a:lnTo>
                    <a:pt x="111656" y="76525"/>
                  </a:lnTo>
                  <a:lnTo>
                    <a:pt x="114863" y="78499"/>
                  </a:lnTo>
                  <a:lnTo>
                    <a:pt x="119999" y="8007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392906" y="4313039"/>
              <a:ext cx="169665" cy="53579"/>
            </a:xfrm>
            <a:custGeom>
              <a:rect b="b" l="l" r="r" t="t"/>
              <a:pathLst>
                <a:path extrusionOk="0" h="120000" w="120000">
                  <a:moveTo>
                    <a:pt x="0" y="119997"/>
                  </a:moveTo>
                  <a:lnTo>
                    <a:pt x="18199" y="119997"/>
                  </a:lnTo>
                  <a:lnTo>
                    <a:pt x="23995" y="114073"/>
                  </a:lnTo>
                  <a:lnTo>
                    <a:pt x="40664" y="88106"/>
                  </a:lnTo>
                  <a:lnTo>
                    <a:pt x="69661" y="64744"/>
                  </a:lnTo>
                  <a:lnTo>
                    <a:pt x="97375" y="26497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66150" y="4196953"/>
              <a:ext cx="35687" cy="303611"/>
            </a:xfrm>
            <a:custGeom>
              <a:rect b="b" l="l" r="r" t="t"/>
              <a:pathLst>
                <a:path extrusionOk="0" h="120000" w="120000">
                  <a:moveTo>
                    <a:pt x="29916" y="0"/>
                  </a:moveTo>
                  <a:lnTo>
                    <a:pt x="29916" y="3039"/>
                  </a:lnTo>
                  <a:lnTo>
                    <a:pt x="13978" y="5257"/>
                  </a:lnTo>
                  <a:lnTo>
                    <a:pt x="6150" y="8349"/>
                  </a:lnTo>
                  <a:lnTo>
                    <a:pt x="0" y="21968"/>
                  </a:lnTo>
                  <a:lnTo>
                    <a:pt x="27139" y="39011"/>
                  </a:lnTo>
                  <a:lnTo>
                    <a:pt x="29755" y="56412"/>
                  </a:lnTo>
                  <a:lnTo>
                    <a:pt x="33181" y="61150"/>
                  </a:lnTo>
                  <a:lnTo>
                    <a:pt x="57153" y="75291"/>
                  </a:lnTo>
                  <a:lnTo>
                    <a:pt x="59833" y="91078"/>
                  </a:lnTo>
                  <a:lnTo>
                    <a:pt x="89145" y="108105"/>
                  </a:lnTo>
                  <a:lnTo>
                    <a:pt x="89861" y="114100"/>
                  </a:lnTo>
                  <a:lnTo>
                    <a:pt x="98819" y="116462"/>
                  </a:lnTo>
                  <a:lnTo>
                    <a:pt x="119996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89297" y="4125516"/>
              <a:ext cx="482204" cy="178594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3093" y="119999"/>
                  </a:lnTo>
                  <a:lnTo>
                    <a:pt x="4502" y="118222"/>
                  </a:lnTo>
                  <a:lnTo>
                    <a:pt x="5951" y="115876"/>
                  </a:lnTo>
                  <a:lnTo>
                    <a:pt x="11899" y="109374"/>
                  </a:lnTo>
                  <a:lnTo>
                    <a:pt x="13766" y="105721"/>
                  </a:lnTo>
                  <a:lnTo>
                    <a:pt x="21913" y="98934"/>
                  </a:lnTo>
                  <a:lnTo>
                    <a:pt x="25047" y="93970"/>
                  </a:lnTo>
                  <a:lnTo>
                    <a:pt x="34308" y="84891"/>
                  </a:lnTo>
                  <a:lnTo>
                    <a:pt x="45225" y="68516"/>
                  </a:lnTo>
                  <a:lnTo>
                    <a:pt x="55658" y="58067"/>
                  </a:lnTo>
                  <a:lnTo>
                    <a:pt x="66680" y="48008"/>
                  </a:lnTo>
                  <a:lnTo>
                    <a:pt x="76252" y="38000"/>
                  </a:lnTo>
                  <a:lnTo>
                    <a:pt x="86758" y="24814"/>
                  </a:lnTo>
                  <a:lnTo>
                    <a:pt x="97789" y="17119"/>
                  </a:lnTo>
                  <a:lnTo>
                    <a:pt x="108694" y="7700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169789" y="4170164"/>
              <a:ext cx="26790" cy="982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5183"/>
                  </a:lnTo>
                  <a:lnTo>
                    <a:pt x="38351" y="63540"/>
                  </a:lnTo>
                  <a:lnTo>
                    <a:pt x="39511" y="78354"/>
                  </a:lnTo>
                  <a:lnTo>
                    <a:pt x="51632" y="86540"/>
                  </a:lnTo>
                  <a:lnTo>
                    <a:pt x="67390" y="94219"/>
                  </a:lnTo>
                  <a:lnTo>
                    <a:pt x="78338" y="106891"/>
                  </a:lnTo>
                  <a:lnTo>
                    <a:pt x="119995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1294808" y="4107656"/>
              <a:ext cx="115960" cy="141598"/>
            </a:xfrm>
            <a:custGeom>
              <a:rect b="b" l="l" r="r" t="t"/>
              <a:pathLst>
                <a:path extrusionOk="0" h="120000" w="120000">
                  <a:moveTo>
                    <a:pt x="9238" y="0"/>
                  </a:moveTo>
                  <a:lnTo>
                    <a:pt x="8210" y="32335"/>
                  </a:lnTo>
                  <a:lnTo>
                    <a:pt x="1923" y="47059"/>
                  </a:lnTo>
                  <a:lnTo>
                    <a:pt x="30" y="84612"/>
                  </a:lnTo>
                  <a:lnTo>
                    <a:pt x="0" y="100800"/>
                  </a:lnTo>
                  <a:lnTo>
                    <a:pt x="1025" y="102515"/>
                  </a:lnTo>
                  <a:lnTo>
                    <a:pt x="2736" y="103659"/>
                  </a:lnTo>
                  <a:lnTo>
                    <a:pt x="4903" y="104422"/>
                  </a:lnTo>
                  <a:lnTo>
                    <a:pt x="6347" y="105770"/>
                  </a:lnTo>
                  <a:lnTo>
                    <a:pt x="7952" y="109512"/>
                  </a:lnTo>
                  <a:lnTo>
                    <a:pt x="9407" y="110846"/>
                  </a:lnTo>
                  <a:lnTo>
                    <a:pt x="13762" y="112328"/>
                  </a:lnTo>
                  <a:lnTo>
                    <a:pt x="48034" y="119999"/>
                  </a:lnTo>
                  <a:lnTo>
                    <a:pt x="51529" y="119519"/>
                  </a:lnTo>
                  <a:lnTo>
                    <a:pt x="58151" y="116744"/>
                  </a:lnTo>
                  <a:lnTo>
                    <a:pt x="71796" y="108951"/>
                  </a:lnTo>
                  <a:lnTo>
                    <a:pt x="86412" y="105996"/>
                  </a:lnTo>
                  <a:lnTo>
                    <a:pt x="101069" y="97890"/>
                  </a:lnTo>
                  <a:lnTo>
                    <a:pt x="104341" y="95531"/>
                  </a:lnTo>
                  <a:lnTo>
                    <a:pt x="107977" y="88424"/>
                  </a:lnTo>
                  <a:lnTo>
                    <a:pt x="110620" y="80501"/>
                  </a:lnTo>
                  <a:lnTo>
                    <a:pt x="117944" y="68563"/>
                  </a:lnTo>
                  <a:lnTo>
                    <a:pt x="119998" y="50477"/>
                  </a:lnTo>
                  <a:lnTo>
                    <a:pt x="117332" y="45417"/>
                  </a:lnTo>
                  <a:lnTo>
                    <a:pt x="88928" y="19868"/>
                  </a:lnTo>
                  <a:lnTo>
                    <a:pt x="82987" y="17239"/>
                  </a:lnTo>
                  <a:lnTo>
                    <a:pt x="65902" y="11533"/>
                  </a:lnTo>
                  <a:lnTo>
                    <a:pt x="46200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1526977" y="4073853"/>
              <a:ext cx="214313" cy="167750"/>
            </a:xfrm>
            <a:custGeom>
              <a:rect b="b" l="l" r="r" t="t"/>
              <a:pathLst>
                <a:path extrusionOk="0" h="120000" w="120000">
                  <a:moveTo>
                    <a:pt x="0" y="49732"/>
                  </a:moveTo>
                  <a:lnTo>
                    <a:pt x="2654" y="53123"/>
                  </a:lnTo>
                  <a:lnTo>
                    <a:pt x="3957" y="58573"/>
                  </a:lnTo>
                  <a:lnTo>
                    <a:pt x="6172" y="69622"/>
                  </a:lnTo>
                  <a:lnTo>
                    <a:pt x="9243" y="82683"/>
                  </a:lnTo>
                  <a:lnTo>
                    <a:pt x="9998" y="100536"/>
                  </a:lnTo>
                  <a:lnTo>
                    <a:pt x="9999" y="73769"/>
                  </a:lnTo>
                  <a:lnTo>
                    <a:pt x="17447" y="44491"/>
                  </a:lnTo>
                  <a:lnTo>
                    <a:pt x="26734" y="19836"/>
                  </a:lnTo>
                  <a:lnTo>
                    <a:pt x="31511" y="13259"/>
                  </a:lnTo>
                  <a:lnTo>
                    <a:pt x="42873" y="1712"/>
                  </a:lnTo>
                  <a:lnTo>
                    <a:pt x="46462" y="0"/>
                  </a:lnTo>
                  <a:lnTo>
                    <a:pt x="48196" y="252"/>
                  </a:lnTo>
                  <a:lnTo>
                    <a:pt x="56648" y="4249"/>
                  </a:lnTo>
                  <a:lnTo>
                    <a:pt x="59991" y="8461"/>
                  </a:lnTo>
                  <a:lnTo>
                    <a:pt x="74999" y="37440"/>
                  </a:lnTo>
                  <a:lnTo>
                    <a:pt x="81480" y="49876"/>
                  </a:lnTo>
                  <a:lnTo>
                    <a:pt x="96460" y="79551"/>
                  </a:lnTo>
                  <a:lnTo>
                    <a:pt x="106647" y="101703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Nuclear Weapons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0" name="Google Shape;270;p29"/>
          <p:cNvSpPr txBox="1"/>
          <p:nvPr>
            <p:ph idx="1" type="body"/>
          </p:nvPr>
        </p:nvSpPr>
        <p:spPr>
          <a:xfrm>
            <a:off x="457200" y="1775191"/>
            <a:ext cx="54864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One class of nuclear weapon is a fission bomb, also known as an atomic bomb or atom bomb.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One class of nuclear weapon is the hydrogen bomb, which uses a fission reaction to "trigger" a fusion reaction.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s://encrypted-tbn0.gstatic.com/images?q=tbn:ANd9GcS97VvF86ZHflobWfdbol0b0hNPH6natakoNB-ySQt0EUoI2f2C4Q" id="271" name="Google Shape;2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1752600"/>
            <a:ext cx="2390775" cy="1914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3.gstatic.com/images?q=tbn:ANd9GcSc1fU3HSQ3OgQWa0AoaJ0uTaumqG_ub9VYmZJJ-ehV4MPs5Svekw" id="272" name="Google Shape;27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4800600"/>
            <a:ext cx="2781300" cy="164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9"/>
          <p:cNvGrpSpPr/>
          <p:nvPr/>
        </p:nvGrpSpPr>
        <p:grpSpPr>
          <a:xfrm>
            <a:off x="348635" y="1410891"/>
            <a:ext cx="1526601" cy="410766"/>
            <a:chOff x="348635" y="1410891"/>
            <a:chExt cx="1526601" cy="410766"/>
          </a:xfrm>
        </p:grpSpPr>
        <p:sp>
          <p:nvSpPr>
            <p:cNvPr id="274" name="Google Shape;274;p29"/>
            <p:cNvSpPr/>
            <p:nvPr/>
          </p:nvSpPr>
          <p:spPr>
            <a:xfrm>
              <a:off x="866180" y="1562695"/>
              <a:ext cx="1" cy="8931"/>
            </a:xfrm>
            <a:custGeom>
              <a:rect b="b" l="l" r="r" t="t"/>
              <a:pathLst>
                <a:path extrusionOk="0" h="120000" w="120000">
                  <a:moveTo>
                    <a:pt x="0" y="119986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982759" y="1562695"/>
              <a:ext cx="169124" cy="125017"/>
            </a:xfrm>
            <a:custGeom>
              <a:rect b="b" l="l" r="r" t="t"/>
              <a:pathLst>
                <a:path extrusionOk="0" h="120000" w="120000">
                  <a:moveTo>
                    <a:pt x="44002" y="0"/>
                  </a:moveTo>
                  <a:lnTo>
                    <a:pt x="35183" y="11930"/>
                  </a:lnTo>
                  <a:lnTo>
                    <a:pt x="29287" y="14826"/>
                  </a:lnTo>
                  <a:lnTo>
                    <a:pt x="22678" y="17065"/>
                  </a:lnTo>
                  <a:lnTo>
                    <a:pt x="17394" y="21235"/>
                  </a:lnTo>
                  <a:lnTo>
                    <a:pt x="14576" y="26262"/>
                  </a:lnTo>
                  <a:lnTo>
                    <a:pt x="13824" y="28937"/>
                  </a:lnTo>
                  <a:lnTo>
                    <a:pt x="12619" y="30719"/>
                  </a:lnTo>
                  <a:lnTo>
                    <a:pt x="9403" y="32700"/>
                  </a:lnTo>
                  <a:lnTo>
                    <a:pt x="3634" y="33816"/>
                  </a:lnTo>
                  <a:lnTo>
                    <a:pt x="2306" y="34924"/>
                  </a:lnTo>
                  <a:lnTo>
                    <a:pt x="1421" y="36616"/>
                  </a:lnTo>
                  <a:lnTo>
                    <a:pt x="0" y="41624"/>
                  </a:lnTo>
                  <a:lnTo>
                    <a:pt x="587" y="42035"/>
                  </a:lnTo>
                  <a:lnTo>
                    <a:pt x="29623" y="47397"/>
                  </a:lnTo>
                  <a:lnTo>
                    <a:pt x="59232" y="55624"/>
                  </a:lnTo>
                  <a:lnTo>
                    <a:pt x="87299" y="59423"/>
                  </a:lnTo>
                  <a:lnTo>
                    <a:pt x="95628" y="60695"/>
                  </a:lnTo>
                  <a:lnTo>
                    <a:pt x="113504" y="70565"/>
                  </a:lnTo>
                  <a:lnTo>
                    <a:pt x="118743" y="75843"/>
                  </a:lnTo>
                  <a:lnTo>
                    <a:pt x="119460" y="79104"/>
                  </a:lnTo>
                  <a:lnTo>
                    <a:pt x="119999" y="92706"/>
                  </a:lnTo>
                  <a:lnTo>
                    <a:pt x="116659" y="98367"/>
                  </a:lnTo>
                  <a:lnTo>
                    <a:pt x="113136" y="100861"/>
                  </a:lnTo>
                  <a:lnTo>
                    <a:pt x="111211" y="101526"/>
                  </a:lnTo>
                  <a:lnTo>
                    <a:pt x="100975" y="109465"/>
                  </a:lnTo>
                  <a:lnTo>
                    <a:pt x="98880" y="110119"/>
                  </a:lnTo>
                  <a:lnTo>
                    <a:pt x="88348" y="118039"/>
                  </a:lnTo>
                  <a:lnTo>
                    <a:pt x="69345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164999" y="1526977"/>
              <a:ext cx="147643" cy="142876"/>
            </a:xfrm>
            <a:custGeom>
              <a:rect b="b" l="l" r="r" t="t"/>
              <a:pathLst>
                <a:path extrusionOk="0" h="120000" w="120000">
                  <a:moveTo>
                    <a:pt x="54697" y="0"/>
                  </a:moveTo>
                  <a:lnTo>
                    <a:pt x="48449" y="0"/>
                  </a:lnTo>
                  <a:lnTo>
                    <a:pt x="43886" y="3981"/>
                  </a:lnTo>
                  <a:lnTo>
                    <a:pt x="37527" y="5935"/>
                  </a:lnTo>
                  <a:lnTo>
                    <a:pt x="30131" y="7637"/>
                  </a:lnTo>
                  <a:lnTo>
                    <a:pt x="18813" y="13298"/>
                  </a:lnTo>
                  <a:lnTo>
                    <a:pt x="16258" y="13865"/>
                  </a:lnTo>
                  <a:lnTo>
                    <a:pt x="4058" y="21738"/>
                  </a:lnTo>
                  <a:lnTo>
                    <a:pt x="472" y="22161"/>
                  </a:lnTo>
                  <a:lnTo>
                    <a:pt x="0" y="23107"/>
                  </a:lnTo>
                  <a:lnTo>
                    <a:pt x="490" y="24570"/>
                  </a:lnTo>
                  <a:lnTo>
                    <a:pt x="3221" y="28927"/>
                  </a:lnTo>
                  <a:lnTo>
                    <a:pt x="5745" y="29522"/>
                  </a:lnTo>
                  <a:lnTo>
                    <a:pt x="33609" y="32208"/>
                  </a:lnTo>
                  <a:lnTo>
                    <a:pt x="66834" y="43647"/>
                  </a:lnTo>
                  <a:lnTo>
                    <a:pt x="94872" y="52558"/>
                  </a:lnTo>
                  <a:lnTo>
                    <a:pt x="103607" y="57424"/>
                  </a:lnTo>
                  <a:lnTo>
                    <a:pt x="114439" y="60069"/>
                  </a:lnTo>
                  <a:lnTo>
                    <a:pt x="116298" y="61712"/>
                  </a:lnTo>
                  <a:lnTo>
                    <a:pt x="118364" y="65760"/>
                  </a:lnTo>
                  <a:lnTo>
                    <a:pt x="119921" y="76607"/>
                  </a:lnTo>
                  <a:lnTo>
                    <a:pt x="119999" y="85316"/>
                  </a:lnTo>
                  <a:lnTo>
                    <a:pt x="117859" y="90140"/>
                  </a:lnTo>
                  <a:lnTo>
                    <a:pt x="109914" y="100026"/>
                  </a:lnTo>
                  <a:lnTo>
                    <a:pt x="99103" y="107506"/>
                  </a:lnTo>
                  <a:lnTo>
                    <a:pt x="74449" y="118240"/>
                  </a:lnTo>
                  <a:lnTo>
                    <a:pt x="40182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348383" y="1509117"/>
              <a:ext cx="26790" cy="1071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1659" y="18793"/>
                  </a:lnTo>
                  <a:lnTo>
                    <a:pt x="49379" y="32605"/>
                  </a:lnTo>
                  <a:lnTo>
                    <a:pt x="66387" y="44490"/>
                  </a:lnTo>
                  <a:lnTo>
                    <a:pt x="107131" y="92067"/>
                  </a:lnTo>
                  <a:lnTo>
                    <a:pt x="114275" y="96474"/>
                  </a:lnTo>
                  <a:lnTo>
                    <a:pt x="119995" y="119998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330891" y="1473398"/>
              <a:ext cx="8563" cy="8931"/>
            </a:xfrm>
            <a:custGeom>
              <a:rect b="b" l="l" r="r" t="t"/>
              <a:pathLst>
                <a:path extrusionOk="0" h="120000" w="120000">
                  <a:moveTo>
                    <a:pt x="119985" y="0"/>
                  </a:moveTo>
                  <a:lnTo>
                    <a:pt x="53560" y="0"/>
                  </a:lnTo>
                  <a:lnTo>
                    <a:pt x="33983" y="13342"/>
                  </a:lnTo>
                  <a:lnTo>
                    <a:pt x="20936" y="35552"/>
                  </a:lnTo>
                  <a:lnTo>
                    <a:pt x="0" y="103312"/>
                  </a:lnTo>
                  <a:lnTo>
                    <a:pt x="12191" y="108874"/>
                  </a:lnTo>
                  <a:lnTo>
                    <a:pt x="119985" y="119986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491258" y="1464469"/>
              <a:ext cx="124970" cy="151392"/>
            </a:xfrm>
            <a:custGeom>
              <a:rect b="b" l="l" r="r" t="t"/>
              <a:pathLst>
                <a:path extrusionOk="0" h="120000" w="120000">
                  <a:moveTo>
                    <a:pt x="8574" y="28312"/>
                  </a:moveTo>
                  <a:lnTo>
                    <a:pt x="8574" y="58728"/>
                  </a:lnTo>
                  <a:lnTo>
                    <a:pt x="353" y="86997"/>
                  </a:lnTo>
                  <a:lnTo>
                    <a:pt x="2697" y="91882"/>
                  </a:lnTo>
                  <a:lnTo>
                    <a:pt x="5962" y="96674"/>
                  </a:lnTo>
                  <a:lnTo>
                    <a:pt x="7413" y="101425"/>
                  </a:lnTo>
                  <a:lnTo>
                    <a:pt x="13139" y="106158"/>
                  </a:lnTo>
                  <a:lnTo>
                    <a:pt x="21083" y="110097"/>
                  </a:lnTo>
                  <a:lnTo>
                    <a:pt x="53044" y="119220"/>
                  </a:lnTo>
                  <a:lnTo>
                    <a:pt x="67057" y="119999"/>
                  </a:lnTo>
                  <a:lnTo>
                    <a:pt x="98984" y="113099"/>
                  </a:lnTo>
                  <a:lnTo>
                    <a:pt x="114188" y="103480"/>
                  </a:lnTo>
                  <a:lnTo>
                    <a:pt x="117441" y="98945"/>
                  </a:lnTo>
                  <a:lnTo>
                    <a:pt x="119273" y="89873"/>
                  </a:lnTo>
                  <a:lnTo>
                    <a:pt x="119999" y="68710"/>
                  </a:lnTo>
                  <a:lnTo>
                    <a:pt x="115478" y="57671"/>
                  </a:lnTo>
                  <a:lnTo>
                    <a:pt x="108104" y="48195"/>
                  </a:lnTo>
                  <a:lnTo>
                    <a:pt x="70100" y="25978"/>
                  </a:lnTo>
                  <a:lnTo>
                    <a:pt x="37253" y="10225"/>
                  </a:lnTo>
                  <a:lnTo>
                    <a:pt x="19144" y="5602"/>
                  </a:lnTo>
                  <a:lnTo>
                    <a:pt x="12319" y="2489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660922" y="1451677"/>
              <a:ext cx="214314" cy="137808"/>
            </a:xfrm>
            <a:custGeom>
              <a:rect b="b" l="l" r="r" t="t"/>
              <a:pathLst>
                <a:path extrusionOk="0" h="120000" w="120000">
                  <a:moveTo>
                    <a:pt x="0" y="73344"/>
                  </a:moveTo>
                  <a:lnTo>
                    <a:pt x="4547" y="79552"/>
                  </a:lnTo>
                  <a:lnTo>
                    <a:pt x="21486" y="99304"/>
                  </a:lnTo>
                  <a:lnTo>
                    <a:pt x="23438" y="104465"/>
                  </a:lnTo>
                  <a:lnTo>
                    <a:pt x="24691" y="110691"/>
                  </a:lnTo>
                  <a:lnTo>
                    <a:pt x="25349" y="111201"/>
                  </a:lnTo>
                  <a:lnTo>
                    <a:pt x="29785" y="112183"/>
                  </a:lnTo>
                  <a:lnTo>
                    <a:pt x="29936" y="108084"/>
                  </a:lnTo>
                  <a:lnTo>
                    <a:pt x="29401" y="106872"/>
                  </a:lnTo>
                  <a:lnTo>
                    <a:pt x="28490" y="106064"/>
                  </a:lnTo>
                  <a:lnTo>
                    <a:pt x="27326" y="105525"/>
                  </a:lnTo>
                  <a:lnTo>
                    <a:pt x="26551" y="103437"/>
                  </a:lnTo>
                  <a:lnTo>
                    <a:pt x="25136" y="84192"/>
                  </a:lnTo>
                  <a:lnTo>
                    <a:pt x="25005" y="45478"/>
                  </a:lnTo>
                  <a:lnTo>
                    <a:pt x="27655" y="29473"/>
                  </a:lnTo>
                  <a:lnTo>
                    <a:pt x="33528" y="14792"/>
                  </a:lnTo>
                  <a:lnTo>
                    <a:pt x="41692" y="910"/>
                  </a:lnTo>
                  <a:lnTo>
                    <a:pt x="43350" y="0"/>
                  </a:lnTo>
                  <a:lnTo>
                    <a:pt x="45011" y="256"/>
                  </a:lnTo>
                  <a:lnTo>
                    <a:pt x="48337" y="2846"/>
                  </a:lnTo>
                  <a:lnTo>
                    <a:pt x="65971" y="21587"/>
                  </a:lnTo>
                  <a:lnTo>
                    <a:pt x="78847" y="46710"/>
                  </a:lnTo>
                  <a:lnTo>
                    <a:pt x="86757" y="55853"/>
                  </a:lnTo>
                  <a:lnTo>
                    <a:pt x="102735" y="86085"/>
                  </a:lnTo>
                  <a:lnTo>
                    <a:pt x="103993" y="91390"/>
                  </a:lnTo>
                  <a:lnTo>
                    <a:pt x="104884" y="93151"/>
                  </a:lnTo>
                  <a:lnTo>
                    <a:pt x="111870" y="100336"/>
                  </a:lnTo>
                  <a:lnTo>
                    <a:pt x="113608" y="104924"/>
                  </a:lnTo>
                  <a:lnTo>
                    <a:pt x="114724" y="110781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875110" y="1607344"/>
              <a:ext cx="35719" cy="1339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332" y="12773"/>
                  </a:lnTo>
                  <a:lnTo>
                    <a:pt x="37032" y="48122"/>
                  </a:lnTo>
                  <a:lnTo>
                    <a:pt x="55462" y="65110"/>
                  </a:lnTo>
                  <a:lnTo>
                    <a:pt x="62433" y="82523"/>
                  </a:lnTo>
                  <a:lnTo>
                    <a:pt x="96980" y="103834"/>
                  </a:lnTo>
                  <a:lnTo>
                    <a:pt x="115451" y="110386"/>
                  </a:lnTo>
                  <a:lnTo>
                    <a:pt x="119996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634008" y="1616273"/>
              <a:ext cx="178595" cy="62509"/>
            </a:xfrm>
            <a:custGeom>
              <a:rect b="b" l="l" r="r" t="t"/>
              <a:pathLst>
                <a:path extrusionOk="0" h="120000" w="120000">
                  <a:moveTo>
                    <a:pt x="0" y="119998"/>
                  </a:moveTo>
                  <a:lnTo>
                    <a:pt x="3184" y="119998"/>
                  </a:lnTo>
                  <a:lnTo>
                    <a:pt x="6526" y="114918"/>
                  </a:lnTo>
                  <a:lnTo>
                    <a:pt x="14104" y="96137"/>
                  </a:lnTo>
                  <a:lnTo>
                    <a:pt x="19824" y="90346"/>
                  </a:lnTo>
                  <a:lnTo>
                    <a:pt x="30540" y="82006"/>
                  </a:lnTo>
                  <a:lnTo>
                    <a:pt x="42159" y="72552"/>
                  </a:lnTo>
                  <a:lnTo>
                    <a:pt x="54047" y="64671"/>
                  </a:lnTo>
                  <a:lnTo>
                    <a:pt x="78003" y="39022"/>
                  </a:lnTo>
                  <a:lnTo>
                    <a:pt x="90000" y="30609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598289" y="1473398"/>
              <a:ext cx="62509" cy="3482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904" y="10697"/>
                  </a:lnTo>
                  <a:lnTo>
                    <a:pt x="21163" y="25553"/>
                  </a:lnTo>
                  <a:lnTo>
                    <a:pt x="34462" y="40123"/>
                  </a:lnTo>
                  <a:lnTo>
                    <a:pt x="48816" y="53767"/>
                  </a:lnTo>
                  <a:lnTo>
                    <a:pt x="64652" y="66972"/>
                  </a:lnTo>
                  <a:lnTo>
                    <a:pt x="69958" y="79968"/>
                  </a:lnTo>
                  <a:lnTo>
                    <a:pt x="84623" y="95322"/>
                  </a:lnTo>
                  <a:lnTo>
                    <a:pt x="85684" y="110497"/>
                  </a:lnTo>
                  <a:lnTo>
                    <a:pt x="85694" y="111613"/>
                  </a:lnTo>
                  <a:lnTo>
                    <a:pt x="90783" y="113765"/>
                  </a:lnTo>
                  <a:lnTo>
                    <a:pt x="97489" y="115861"/>
                  </a:lnTo>
                  <a:lnTo>
                    <a:pt x="102793" y="119945"/>
                  </a:lnTo>
                  <a:lnTo>
                    <a:pt x="119998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48635" y="1410891"/>
              <a:ext cx="463968" cy="169665"/>
            </a:xfrm>
            <a:custGeom>
              <a:rect b="b" l="l" r="r" t="t"/>
              <a:pathLst>
                <a:path extrusionOk="0" h="120000" w="120000">
                  <a:moveTo>
                    <a:pt x="4521" y="119999"/>
                  </a:moveTo>
                  <a:lnTo>
                    <a:pt x="3295" y="119999"/>
                  </a:lnTo>
                  <a:lnTo>
                    <a:pt x="2934" y="119297"/>
                  </a:lnTo>
                  <a:lnTo>
                    <a:pt x="2693" y="118127"/>
                  </a:lnTo>
                  <a:lnTo>
                    <a:pt x="2307" y="114561"/>
                  </a:lnTo>
                  <a:lnTo>
                    <a:pt x="1569" y="114073"/>
                  </a:lnTo>
                  <a:lnTo>
                    <a:pt x="231" y="113760"/>
                  </a:lnTo>
                  <a:lnTo>
                    <a:pt x="122" y="113032"/>
                  </a:lnTo>
                  <a:lnTo>
                    <a:pt x="0" y="110353"/>
                  </a:lnTo>
                  <a:lnTo>
                    <a:pt x="224" y="109358"/>
                  </a:lnTo>
                  <a:lnTo>
                    <a:pt x="630" y="108694"/>
                  </a:lnTo>
                  <a:lnTo>
                    <a:pt x="1157" y="108252"/>
                  </a:lnTo>
                  <a:lnTo>
                    <a:pt x="1508" y="107255"/>
                  </a:lnTo>
                  <a:lnTo>
                    <a:pt x="1899" y="104277"/>
                  </a:lnTo>
                  <a:lnTo>
                    <a:pt x="2517" y="103202"/>
                  </a:lnTo>
                  <a:lnTo>
                    <a:pt x="6511" y="99604"/>
                  </a:lnTo>
                  <a:lnTo>
                    <a:pt x="16948" y="82066"/>
                  </a:lnTo>
                  <a:lnTo>
                    <a:pt x="27733" y="67232"/>
                  </a:lnTo>
                  <a:lnTo>
                    <a:pt x="39180" y="54995"/>
                  </a:lnTo>
                  <a:lnTo>
                    <a:pt x="49993" y="46366"/>
                  </a:lnTo>
                  <a:lnTo>
                    <a:pt x="60493" y="37904"/>
                  </a:lnTo>
                  <a:lnTo>
                    <a:pt x="71149" y="29475"/>
                  </a:lnTo>
                  <a:lnTo>
                    <a:pt x="80668" y="21052"/>
                  </a:lnTo>
                  <a:lnTo>
                    <a:pt x="89961" y="14502"/>
                  </a:lnTo>
                  <a:lnTo>
                    <a:pt x="96215" y="11314"/>
                  </a:lnTo>
                  <a:lnTo>
                    <a:pt x="102927" y="7302"/>
                  </a:lnTo>
                  <a:lnTo>
                    <a:pt x="114231" y="4482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85" name="Google Shape;285;p29"/>
          <p:cNvSpPr/>
          <p:nvPr/>
        </p:nvSpPr>
        <p:spPr>
          <a:xfrm>
            <a:off x="1911331" y="3268266"/>
            <a:ext cx="2223115" cy="26790"/>
          </a:xfrm>
          <a:custGeom>
            <a:rect b="b" l="l" r="r" t="t"/>
            <a:pathLst>
              <a:path extrusionOk="0" h="120000" w="120000">
                <a:moveTo>
                  <a:pt x="943" y="119995"/>
                </a:moveTo>
                <a:lnTo>
                  <a:pt x="0" y="119995"/>
                </a:lnTo>
                <a:lnTo>
                  <a:pt x="2283" y="119995"/>
                </a:lnTo>
                <a:lnTo>
                  <a:pt x="4488" y="119995"/>
                </a:lnTo>
                <a:lnTo>
                  <a:pt x="6601" y="119995"/>
                </a:lnTo>
                <a:lnTo>
                  <a:pt x="7743" y="115552"/>
                </a:lnTo>
                <a:lnTo>
                  <a:pt x="9824" y="83699"/>
                </a:lnTo>
                <a:lnTo>
                  <a:pt x="12145" y="80322"/>
                </a:lnTo>
                <a:lnTo>
                  <a:pt x="14445" y="80022"/>
                </a:lnTo>
                <a:lnTo>
                  <a:pt x="16442" y="80000"/>
                </a:lnTo>
                <a:lnTo>
                  <a:pt x="18787" y="79995"/>
                </a:lnTo>
                <a:lnTo>
                  <a:pt x="20226" y="91847"/>
                </a:lnTo>
                <a:lnTo>
                  <a:pt x="21189" y="103041"/>
                </a:lnTo>
                <a:lnTo>
                  <a:pt x="23342" y="83910"/>
                </a:lnTo>
                <a:lnTo>
                  <a:pt x="25555" y="92362"/>
                </a:lnTo>
                <a:lnTo>
                  <a:pt x="27460" y="114535"/>
                </a:lnTo>
                <a:lnTo>
                  <a:pt x="29483" y="87614"/>
                </a:lnTo>
                <a:lnTo>
                  <a:pt x="31805" y="80998"/>
                </a:lnTo>
                <a:lnTo>
                  <a:pt x="34204" y="80125"/>
                </a:lnTo>
                <a:lnTo>
                  <a:pt x="36461" y="75574"/>
                </a:lnTo>
                <a:lnTo>
                  <a:pt x="38510" y="48340"/>
                </a:lnTo>
                <a:lnTo>
                  <a:pt x="40462" y="41648"/>
                </a:lnTo>
                <a:lnTo>
                  <a:pt x="42395" y="40322"/>
                </a:lnTo>
                <a:lnTo>
                  <a:pt x="44324" y="40062"/>
                </a:lnTo>
                <a:lnTo>
                  <a:pt x="46252" y="40008"/>
                </a:lnTo>
                <a:lnTo>
                  <a:pt x="48180" y="40000"/>
                </a:lnTo>
                <a:lnTo>
                  <a:pt x="50108" y="39995"/>
                </a:lnTo>
                <a:lnTo>
                  <a:pt x="52240" y="35552"/>
                </a:lnTo>
                <a:lnTo>
                  <a:pt x="54625" y="5558"/>
                </a:lnTo>
                <a:lnTo>
                  <a:pt x="57023" y="730"/>
                </a:lnTo>
                <a:lnTo>
                  <a:pt x="59204" y="143"/>
                </a:lnTo>
                <a:lnTo>
                  <a:pt x="61182" y="26"/>
                </a:lnTo>
                <a:lnTo>
                  <a:pt x="63120" y="4"/>
                </a:lnTo>
                <a:lnTo>
                  <a:pt x="65050" y="0"/>
                </a:lnTo>
                <a:lnTo>
                  <a:pt x="66978" y="0"/>
                </a:lnTo>
                <a:lnTo>
                  <a:pt x="69049" y="0"/>
                </a:lnTo>
                <a:lnTo>
                  <a:pt x="71250" y="0"/>
                </a:lnTo>
                <a:lnTo>
                  <a:pt x="73285" y="0"/>
                </a:lnTo>
                <a:lnTo>
                  <a:pt x="75551" y="0"/>
                </a:lnTo>
                <a:lnTo>
                  <a:pt x="77562" y="0"/>
                </a:lnTo>
                <a:lnTo>
                  <a:pt x="79838" y="0"/>
                </a:lnTo>
                <a:lnTo>
                  <a:pt x="81890" y="0"/>
                </a:lnTo>
                <a:lnTo>
                  <a:pt x="84099" y="0"/>
                </a:lnTo>
                <a:lnTo>
                  <a:pt x="86213" y="0"/>
                </a:lnTo>
                <a:lnTo>
                  <a:pt x="88321" y="11847"/>
                </a:lnTo>
                <a:lnTo>
                  <a:pt x="90155" y="31655"/>
                </a:lnTo>
                <a:lnTo>
                  <a:pt x="92438" y="38351"/>
                </a:lnTo>
                <a:lnTo>
                  <a:pt x="94767" y="67157"/>
                </a:lnTo>
                <a:lnTo>
                  <a:pt x="96830" y="77460"/>
                </a:lnTo>
                <a:lnTo>
                  <a:pt x="99040" y="79493"/>
                </a:lnTo>
                <a:lnTo>
                  <a:pt x="101155" y="84340"/>
                </a:lnTo>
                <a:lnTo>
                  <a:pt x="103263" y="111637"/>
                </a:lnTo>
                <a:lnTo>
                  <a:pt x="105644" y="118893"/>
                </a:lnTo>
                <a:lnTo>
                  <a:pt x="107963" y="119852"/>
                </a:lnTo>
                <a:lnTo>
                  <a:pt x="110218" y="119973"/>
                </a:lnTo>
                <a:lnTo>
                  <a:pt x="112600" y="119991"/>
                </a:lnTo>
                <a:lnTo>
                  <a:pt x="114858" y="119995"/>
                </a:lnTo>
                <a:lnTo>
                  <a:pt x="116209" y="119995"/>
                </a:lnTo>
                <a:lnTo>
                  <a:pt x="116583" y="108143"/>
                </a:lnTo>
                <a:lnTo>
                  <a:pt x="116928" y="92501"/>
                </a:lnTo>
                <a:lnTo>
                  <a:pt x="117586" y="82468"/>
                </a:lnTo>
                <a:lnTo>
                  <a:pt x="118714" y="80138"/>
                </a:lnTo>
                <a:lnTo>
                  <a:pt x="118821" y="75646"/>
                </a:lnTo>
                <a:lnTo>
                  <a:pt x="118893" y="68206"/>
                </a:lnTo>
                <a:lnTo>
                  <a:pt x="118940" y="58804"/>
                </a:lnTo>
                <a:lnTo>
                  <a:pt x="119025" y="52533"/>
                </a:lnTo>
                <a:lnTo>
                  <a:pt x="119517" y="40008"/>
                </a:lnTo>
                <a:lnTo>
                  <a:pt x="119999" y="39995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86" name="Google Shape;286;p29"/>
          <p:cNvGrpSpPr/>
          <p:nvPr/>
        </p:nvGrpSpPr>
        <p:grpSpPr>
          <a:xfrm>
            <a:off x="330399" y="3925220"/>
            <a:ext cx="1607344" cy="494976"/>
            <a:chOff x="330399" y="3925220"/>
            <a:chExt cx="1607344" cy="494976"/>
          </a:xfrm>
        </p:grpSpPr>
        <p:sp>
          <p:nvSpPr>
            <p:cNvPr id="287" name="Google Shape;287;p29"/>
            <p:cNvSpPr/>
            <p:nvPr/>
          </p:nvSpPr>
          <p:spPr>
            <a:xfrm>
              <a:off x="330399" y="4080867"/>
              <a:ext cx="562571" cy="169665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1011" y="116646"/>
                  </a:lnTo>
                  <a:lnTo>
                    <a:pt x="2071" y="115000"/>
                  </a:lnTo>
                  <a:lnTo>
                    <a:pt x="11094" y="104297"/>
                  </a:lnTo>
                  <a:lnTo>
                    <a:pt x="20078" y="87108"/>
                  </a:lnTo>
                  <a:lnTo>
                    <a:pt x="29271" y="75893"/>
                  </a:lnTo>
                  <a:lnTo>
                    <a:pt x="37857" y="64036"/>
                  </a:lnTo>
                  <a:lnTo>
                    <a:pt x="46976" y="53221"/>
                  </a:lnTo>
                  <a:lnTo>
                    <a:pt x="55675" y="44326"/>
                  </a:lnTo>
                  <a:lnTo>
                    <a:pt x="64471" y="35812"/>
                  </a:lnTo>
                  <a:lnTo>
                    <a:pt x="73632" y="27372"/>
                  </a:lnTo>
                  <a:lnTo>
                    <a:pt x="81775" y="18948"/>
                  </a:lnTo>
                  <a:lnTo>
                    <a:pt x="89498" y="13878"/>
                  </a:lnTo>
                  <a:lnTo>
                    <a:pt x="97137" y="8537"/>
                  </a:lnTo>
                  <a:lnTo>
                    <a:pt x="105654" y="6608"/>
                  </a:lnTo>
                  <a:lnTo>
                    <a:pt x="111036" y="5671"/>
                  </a:lnTo>
                  <a:lnTo>
                    <a:pt x="11999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669727" y="4134445"/>
              <a:ext cx="71438" cy="285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990"/>
                  </a:lnTo>
                  <a:lnTo>
                    <a:pt x="13609" y="16439"/>
                  </a:lnTo>
                  <a:lnTo>
                    <a:pt x="25186" y="33843"/>
                  </a:lnTo>
                  <a:lnTo>
                    <a:pt x="41552" y="52475"/>
                  </a:lnTo>
                  <a:lnTo>
                    <a:pt x="55861" y="64609"/>
                  </a:lnTo>
                  <a:lnTo>
                    <a:pt x="63216" y="74143"/>
                  </a:lnTo>
                  <a:lnTo>
                    <a:pt x="71508" y="82246"/>
                  </a:lnTo>
                  <a:lnTo>
                    <a:pt x="78408" y="89924"/>
                  </a:lnTo>
                  <a:lnTo>
                    <a:pt x="86564" y="97477"/>
                  </a:lnTo>
                  <a:lnTo>
                    <a:pt x="90138" y="102073"/>
                  </a:lnTo>
                  <a:lnTo>
                    <a:pt x="102713" y="109778"/>
                  </a:lnTo>
                  <a:lnTo>
                    <a:pt x="104939" y="119253"/>
                  </a:lnTo>
                  <a:lnTo>
                    <a:pt x="106625" y="119501"/>
                  </a:lnTo>
                  <a:lnTo>
                    <a:pt x="119998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651867" y="4134600"/>
              <a:ext cx="410767" cy="178401"/>
            </a:xfrm>
            <a:custGeom>
              <a:rect b="b" l="l" r="r" t="t"/>
              <a:pathLst>
                <a:path extrusionOk="0" h="120000" w="120000">
                  <a:moveTo>
                    <a:pt x="0" y="89993"/>
                  </a:moveTo>
                  <a:lnTo>
                    <a:pt x="0" y="86804"/>
                  </a:lnTo>
                  <a:lnTo>
                    <a:pt x="289" y="85865"/>
                  </a:lnTo>
                  <a:lnTo>
                    <a:pt x="772" y="85239"/>
                  </a:lnTo>
                  <a:lnTo>
                    <a:pt x="4449" y="83484"/>
                  </a:lnTo>
                  <a:lnTo>
                    <a:pt x="9863" y="74423"/>
                  </a:lnTo>
                  <a:lnTo>
                    <a:pt x="17545" y="69107"/>
                  </a:lnTo>
                  <a:lnTo>
                    <a:pt x="29574" y="49788"/>
                  </a:lnTo>
                  <a:lnTo>
                    <a:pt x="41739" y="30329"/>
                  </a:lnTo>
                  <a:lnTo>
                    <a:pt x="53285" y="13927"/>
                  </a:lnTo>
                  <a:lnTo>
                    <a:pt x="63334" y="1082"/>
                  </a:lnTo>
                  <a:lnTo>
                    <a:pt x="67298" y="0"/>
                  </a:lnTo>
                  <a:lnTo>
                    <a:pt x="69804" y="4711"/>
                  </a:lnTo>
                  <a:lnTo>
                    <a:pt x="71954" y="10146"/>
                  </a:lnTo>
                  <a:lnTo>
                    <a:pt x="72559" y="14017"/>
                  </a:lnTo>
                  <a:lnTo>
                    <a:pt x="73797" y="37347"/>
                  </a:lnTo>
                  <a:lnTo>
                    <a:pt x="75102" y="48366"/>
                  </a:lnTo>
                  <a:lnTo>
                    <a:pt x="75619" y="76002"/>
                  </a:lnTo>
                  <a:lnTo>
                    <a:pt x="75939" y="99881"/>
                  </a:lnTo>
                  <a:lnTo>
                    <a:pt x="77897" y="111893"/>
                  </a:lnTo>
                  <a:lnTo>
                    <a:pt x="80474" y="119003"/>
                  </a:lnTo>
                  <a:lnTo>
                    <a:pt x="81466" y="119571"/>
                  </a:lnTo>
                  <a:lnTo>
                    <a:pt x="86991" y="119999"/>
                  </a:lnTo>
                  <a:lnTo>
                    <a:pt x="87559" y="119340"/>
                  </a:lnTo>
                  <a:lnTo>
                    <a:pt x="87938" y="118234"/>
                  </a:lnTo>
                  <a:lnTo>
                    <a:pt x="88190" y="116829"/>
                  </a:lnTo>
                  <a:lnTo>
                    <a:pt x="92181" y="109111"/>
                  </a:lnTo>
                  <a:lnTo>
                    <a:pt x="98317" y="81352"/>
                  </a:lnTo>
                  <a:lnTo>
                    <a:pt x="100977" y="67622"/>
                  </a:lnTo>
                  <a:lnTo>
                    <a:pt x="102444" y="49345"/>
                  </a:lnTo>
                  <a:lnTo>
                    <a:pt x="104337" y="41979"/>
                  </a:lnTo>
                  <a:lnTo>
                    <a:pt x="105729" y="45141"/>
                  </a:lnTo>
                  <a:lnTo>
                    <a:pt x="106410" y="48479"/>
                  </a:lnTo>
                  <a:lnTo>
                    <a:pt x="106592" y="50304"/>
                  </a:lnTo>
                  <a:lnTo>
                    <a:pt x="108677" y="58696"/>
                  </a:lnTo>
                  <a:lnTo>
                    <a:pt x="109591" y="68113"/>
                  </a:lnTo>
                  <a:lnTo>
                    <a:pt x="111577" y="77613"/>
                  </a:lnTo>
                  <a:lnTo>
                    <a:pt x="111776" y="79737"/>
                  </a:lnTo>
                  <a:lnTo>
                    <a:pt x="114664" y="94806"/>
                  </a:lnTo>
                  <a:lnTo>
                    <a:pt x="114993" y="95204"/>
                  </a:lnTo>
                  <a:lnTo>
                    <a:pt x="116132" y="95646"/>
                  </a:lnTo>
                  <a:lnTo>
                    <a:pt x="119999" y="102006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116357" y="4116586"/>
              <a:ext cx="147769" cy="151760"/>
            </a:xfrm>
            <a:custGeom>
              <a:rect b="b" l="l" r="r" t="t"/>
              <a:pathLst>
                <a:path extrusionOk="0" h="120000" w="120000">
                  <a:moveTo>
                    <a:pt x="65145" y="0"/>
                  </a:moveTo>
                  <a:lnTo>
                    <a:pt x="57446" y="3748"/>
                  </a:lnTo>
                  <a:lnTo>
                    <a:pt x="55179" y="5637"/>
                  </a:lnTo>
                  <a:lnTo>
                    <a:pt x="40726" y="23572"/>
                  </a:lnTo>
                  <a:lnTo>
                    <a:pt x="8936" y="46942"/>
                  </a:lnTo>
                  <a:lnTo>
                    <a:pt x="1232" y="49099"/>
                  </a:lnTo>
                  <a:lnTo>
                    <a:pt x="782" y="49992"/>
                  </a:lnTo>
                  <a:lnTo>
                    <a:pt x="0" y="55477"/>
                  </a:lnTo>
                  <a:lnTo>
                    <a:pt x="766" y="55813"/>
                  </a:lnTo>
                  <a:lnTo>
                    <a:pt x="9985" y="56398"/>
                  </a:lnTo>
                  <a:lnTo>
                    <a:pt x="11451" y="55643"/>
                  </a:lnTo>
                  <a:lnTo>
                    <a:pt x="12429" y="54355"/>
                  </a:lnTo>
                  <a:lnTo>
                    <a:pt x="13080" y="52712"/>
                  </a:lnTo>
                  <a:lnTo>
                    <a:pt x="14321" y="51616"/>
                  </a:lnTo>
                  <a:lnTo>
                    <a:pt x="17847" y="50399"/>
                  </a:lnTo>
                  <a:lnTo>
                    <a:pt x="51780" y="49451"/>
                  </a:lnTo>
                  <a:lnTo>
                    <a:pt x="85584" y="49427"/>
                  </a:lnTo>
                  <a:lnTo>
                    <a:pt x="103492" y="49426"/>
                  </a:lnTo>
                  <a:lnTo>
                    <a:pt x="108509" y="51517"/>
                  </a:lnTo>
                  <a:lnTo>
                    <a:pt x="114446" y="55505"/>
                  </a:lnTo>
                  <a:lnTo>
                    <a:pt x="115257" y="58143"/>
                  </a:lnTo>
                  <a:lnTo>
                    <a:pt x="115474" y="59944"/>
                  </a:lnTo>
                  <a:lnTo>
                    <a:pt x="117863" y="64039"/>
                  </a:lnTo>
                  <a:lnTo>
                    <a:pt x="119628" y="66228"/>
                  </a:lnTo>
                  <a:lnTo>
                    <a:pt x="119999" y="68473"/>
                  </a:lnTo>
                  <a:lnTo>
                    <a:pt x="119441" y="70754"/>
                  </a:lnTo>
                  <a:lnTo>
                    <a:pt x="117477" y="75381"/>
                  </a:lnTo>
                  <a:lnTo>
                    <a:pt x="115566" y="82396"/>
                  </a:lnTo>
                  <a:lnTo>
                    <a:pt x="111061" y="89443"/>
                  </a:lnTo>
                  <a:lnTo>
                    <a:pt x="108562" y="96500"/>
                  </a:lnTo>
                  <a:lnTo>
                    <a:pt x="91637" y="115328"/>
                  </a:lnTo>
                  <a:lnTo>
                    <a:pt x="86857" y="117943"/>
                  </a:lnTo>
                  <a:lnTo>
                    <a:pt x="77223" y="119622"/>
                  </a:lnTo>
                  <a:lnTo>
                    <a:pt x="62728" y="119999"/>
                  </a:lnTo>
                  <a:lnTo>
                    <a:pt x="50642" y="112974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357313" y="4098727"/>
              <a:ext cx="35719" cy="1339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0617" y="12773"/>
                  </a:lnTo>
                  <a:lnTo>
                    <a:pt x="53195" y="48122"/>
                  </a:lnTo>
                  <a:lnTo>
                    <a:pt x="60307" y="57831"/>
                  </a:lnTo>
                  <a:lnTo>
                    <a:pt x="79718" y="69183"/>
                  </a:lnTo>
                  <a:lnTo>
                    <a:pt x="93063" y="101085"/>
                  </a:lnTo>
                  <a:lnTo>
                    <a:pt x="115793" y="110386"/>
                  </a:lnTo>
                  <a:lnTo>
                    <a:pt x="119996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366242" y="4000500"/>
              <a:ext cx="1" cy="8931"/>
            </a:xfrm>
            <a:custGeom>
              <a:rect b="b" l="l" r="r" t="t"/>
              <a:pathLst>
                <a:path extrusionOk="0" h="120000" w="120000">
                  <a:moveTo>
                    <a:pt x="0" y="119986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1477183" y="4018359"/>
              <a:ext cx="102959" cy="160688"/>
            </a:xfrm>
            <a:custGeom>
              <a:rect b="b" l="l" r="r" t="t"/>
              <a:pathLst>
                <a:path extrusionOk="0" h="120000" w="120000">
                  <a:moveTo>
                    <a:pt x="5996" y="0"/>
                  </a:moveTo>
                  <a:lnTo>
                    <a:pt x="5996" y="31351"/>
                  </a:lnTo>
                  <a:lnTo>
                    <a:pt x="0" y="48949"/>
                  </a:lnTo>
                  <a:lnTo>
                    <a:pt x="5694" y="80930"/>
                  </a:lnTo>
                  <a:lnTo>
                    <a:pt x="5969" y="101209"/>
                  </a:lnTo>
                  <a:lnTo>
                    <a:pt x="9068" y="106234"/>
                  </a:lnTo>
                  <a:lnTo>
                    <a:pt x="13144" y="110937"/>
                  </a:lnTo>
                  <a:lnTo>
                    <a:pt x="14955" y="115497"/>
                  </a:lnTo>
                  <a:lnTo>
                    <a:pt x="16594" y="117009"/>
                  </a:lnTo>
                  <a:lnTo>
                    <a:pt x="18844" y="118018"/>
                  </a:lnTo>
                  <a:lnTo>
                    <a:pt x="24426" y="119138"/>
                  </a:lnTo>
                  <a:lnTo>
                    <a:pt x="60099" y="119999"/>
                  </a:lnTo>
                  <a:lnTo>
                    <a:pt x="67818" y="118043"/>
                  </a:lnTo>
                  <a:lnTo>
                    <a:pt x="92690" y="104358"/>
                  </a:lnTo>
                  <a:lnTo>
                    <a:pt x="105440" y="90977"/>
                  </a:lnTo>
                  <a:lnTo>
                    <a:pt x="118853" y="61930"/>
                  </a:lnTo>
                  <a:lnTo>
                    <a:pt x="119998" y="52351"/>
                  </a:lnTo>
                  <a:lnTo>
                    <a:pt x="117182" y="47224"/>
                  </a:lnTo>
                  <a:lnTo>
                    <a:pt x="113233" y="42476"/>
                  </a:lnTo>
                  <a:lnTo>
                    <a:pt x="109853" y="35637"/>
                  </a:lnTo>
                  <a:lnTo>
                    <a:pt x="94605" y="23527"/>
                  </a:lnTo>
                  <a:lnTo>
                    <a:pt x="85467" y="21570"/>
                  </a:lnTo>
                  <a:lnTo>
                    <a:pt x="79792" y="21048"/>
                  </a:lnTo>
                  <a:lnTo>
                    <a:pt x="76008" y="19960"/>
                  </a:lnTo>
                  <a:lnTo>
                    <a:pt x="73486" y="18494"/>
                  </a:lnTo>
                  <a:lnTo>
                    <a:pt x="63914" y="10815"/>
                  </a:lnTo>
                  <a:lnTo>
                    <a:pt x="57564" y="8511"/>
                  </a:lnTo>
                  <a:lnTo>
                    <a:pt x="50887" y="6747"/>
                  </a:lnTo>
                  <a:lnTo>
                    <a:pt x="37219" y="0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1696641" y="3925220"/>
              <a:ext cx="241102" cy="173508"/>
            </a:xfrm>
            <a:custGeom>
              <a:rect b="b" l="l" r="r" t="t"/>
              <a:pathLst>
                <a:path extrusionOk="0" h="120000" w="120000">
                  <a:moveTo>
                    <a:pt x="0" y="52064"/>
                  </a:moveTo>
                  <a:lnTo>
                    <a:pt x="11409" y="80900"/>
                  </a:lnTo>
                  <a:lnTo>
                    <a:pt x="14269" y="93875"/>
                  </a:lnTo>
                  <a:lnTo>
                    <a:pt x="17084" y="99970"/>
                  </a:lnTo>
                  <a:lnTo>
                    <a:pt x="17775" y="107621"/>
                  </a:lnTo>
                  <a:lnTo>
                    <a:pt x="20136" y="107639"/>
                  </a:lnTo>
                  <a:lnTo>
                    <a:pt x="20831" y="106956"/>
                  </a:lnTo>
                  <a:lnTo>
                    <a:pt x="21295" y="105814"/>
                  </a:lnTo>
                  <a:lnTo>
                    <a:pt x="26737" y="78005"/>
                  </a:lnTo>
                  <a:lnTo>
                    <a:pt x="34210" y="49699"/>
                  </a:lnTo>
                  <a:lnTo>
                    <a:pt x="41498" y="24151"/>
                  </a:lnTo>
                  <a:lnTo>
                    <a:pt x="45769" y="17242"/>
                  </a:lnTo>
                  <a:lnTo>
                    <a:pt x="59076" y="729"/>
                  </a:lnTo>
                  <a:lnTo>
                    <a:pt x="60618" y="0"/>
                  </a:lnTo>
                  <a:lnTo>
                    <a:pt x="62140" y="199"/>
                  </a:lnTo>
                  <a:lnTo>
                    <a:pt x="66642" y="1928"/>
                  </a:lnTo>
                  <a:lnTo>
                    <a:pt x="68131" y="2172"/>
                  </a:lnTo>
                  <a:lnTo>
                    <a:pt x="71103" y="4271"/>
                  </a:lnTo>
                  <a:lnTo>
                    <a:pt x="74070" y="8178"/>
                  </a:lnTo>
                  <a:lnTo>
                    <a:pt x="89752" y="37788"/>
                  </a:lnTo>
                  <a:lnTo>
                    <a:pt x="100210" y="66482"/>
                  </a:lnTo>
                  <a:lnTo>
                    <a:pt x="104316" y="87062"/>
                  </a:lnTo>
                  <a:lnTo>
                    <a:pt x="109874" y="100928"/>
                  </a:lnTo>
                  <a:lnTo>
                    <a:pt x="110286" y="103168"/>
                  </a:lnTo>
                  <a:lnTo>
                    <a:pt x="119999" y="119999"/>
                  </a:ln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95" name="Google Shape;295;p29"/>
          <p:cNvSpPr/>
          <p:nvPr/>
        </p:nvSpPr>
        <p:spPr>
          <a:xfrm>
            <a:off x="1973461" y="5206008"/>
            <a:ext cx="2713382" cy="71438"/>
          </a:xfrm>
          <a:custGeom>
            <a:rect b="b" l="l" r="r" t="t"/>
            <a:pathLst>
              <a:path extrusionOk="0" h="120000" w="120000">
                <a:moveTo>
                  <a:pt x="0" y="29999"/>
                </a:moveTo>
                <a:lnTo>
                  <a:pt x="1922" y="29999"/>
                </a:lnTo>
                <a:lnTo>
                  <a:pt x="3894" y="29999"/>
                </a:lnTo>
                <a:lnTo>
                  <a:pt x="5641" y="29999"/>
                </a:lnTo>
                <a:lnTo>
                  <a:pt x="7518" y="28332"/>
                </a:lnTo>
                <a:lnTo>
                  <a:pt x="8692" y="21356"/>
                </a:lnTo>
                <a:lnTo>
                  <a:pt x="10385" y="23353"/>
                </a:lnTo>
                <a:lnTo>
                  <a:pt x="12187" y="16649"/>
                </a:lnTo>
                <a:lnTo>
                  <a:pt x="13855" y="15324"/>
                </a:lnTo>
                <a:lnTo>
                  <a:pt x="15829" y="15064"/>
                </a:lnTo>
                <a:lnTo>
                  <a:pt x="17699" y="7048"/>
                </a:lnTo>
                <a:lnTo>
                  <a:pt x="19652" y="1392"/>
                </a:lnTo>
                <a:lnTo>
                  <a:pt x="21205" y="411"/>
                </a:lnTo>
                <a:lnTo>
                  <a:pt x="22776" y="122"/>
                </a:lnTo>
                <a:lnTo>
                  <a:pt x="24354" y="36"/>
                </a:lnTo>
                <a:lnTo>
                  <a:pt x="25933" y="10"/>
                </a:lnTo>
                <a:lnTo>
                  <a:pt x="27468" y="1"/>
                </a:lnTo>
                <a:lnTo>
                  <a:pt x="29306" y="1"/>
                </a:lnTo>
                <a:lnTo>
                  <a:pt x="30827" y="0"/>
                </a:lnTo>
                <a:lnTo>
                  <a:pt x="32390" y="0"/>
                </a:lnTo>
                <a:lnTo>
                  <a:pt x="34281" y="0"/>
                </a:lnTo>
                <a:lnTo>
                  <a:pt x="36193" y="0"/>
                </a:lnTo>
                <a:lnTo>
                  <a:pt x="38001" y="0"/>
                </a:lnTo>
                <a:lnTo>
                  <a:pt x="39518" y="0"/>
                </a:lnTo>
                <a:lnTo>
                  <a:pt x="41393" y="0"/>
                </a:lnTo>
                <a:lnTo>
                  <a:pt x="43303" y="0"/>
                </a:lnTo>
                <a:lnTo>
                  <a:pt x="45110" y="0"/>
                </a:lnTo>
                <a:lnTo>
                  <a:pt x="46934" y="0"/>
                </a:lnTo>
                <a:lnTo>
                  <a:pt x="48834" y="0"/>
                </a:lnTo>
                <a:lnTo>
                  <a:pt x="50639" y="0"/>
                </a:lnTo>
                <a:lnTo>
                  <a:pt x="52155" y="0"/>
                </a:lnTo>
                <a:lnTo>
                  <a:pt x="54030" y="0"/>
                </a:lnTo>
                <a:lnTo>
                  <a:pt x="55940" y="0"/>
                </a:lnTo>
                <a:lnTo>
                  <a:pt x="57747" y="0"/>
                </a:lnTo>
                <a:lnTo>
                  <a:pt x="59572" y="0"/>
                </a:lnTo>
                <a:lnTo>
                  <a:pt x="61244" y="0"/>
                </a:lnTo>
                <a:lnTo>
                  <a:pt x="63102" y="0"/>
                </a:lnTo>
                <a:lnTo>
                  <a:pt x="64959" y="0"/>
                </a:lnTo>
                <a:lnTo>
                  <a:pt x="66745" y="1666"/>
                </a:lnTo>
                <a:lnTo>
                  <a:pt x="68625" y="11872"/>
                </a:lnTo>
                <a:lnTo>
                  <a:pt x="70487" y="14380"/>
                </a:lnTo>
                <a:lnTo>
                  <a:pt x="72024" y="22779"/>
                </a:lnTo>
                <a:lnTo>
                  <a:pt x="73845" y="28573"/>
                </a:lnTo>
                <a:lnTo>
                  <a:pt x="75732" y="29716"/>
                </a:lnTo>
                <a:lnTo>
                  <a:pt x="77595" y="29943"/>
                </a:lnTo>
                <a:lnTo>
                  <a:pt x="79132" y="37946"/>
                </a:lnTo>
                <a:lnTo>
                  <a:pt x="80909" y="43605"/>
                </a:lnTo>
                <a:lnTo>
                  <a:pt x="82528" y="44724"/>
                </a:lnTo>
                <a:lnTo>
                  <a:pt x="84325" y="44944"/>
                </a:lnTo>
                <a:lnTo>
                  <a:pt x="86098" y="44989"/>
                </a:lnTo>
                <a:lnTo>
                  <a:pt x="87976" y="44996"/>
                </a:lnTo>
                <a:lnTo>
                  <a:pt x="89838" y="52961"/>
                </a:lnTo>
                <a:lnTo>
                  <a:pt x="91580" y="58609"/>
                </a:lnTo>
                <a:lnTo>
                  <a:pt x="93309" y="59724"/>
                </a:lnTo>
                <a:lnTo>
                  <a:pt x="95118" y="59944"/>
                </a:lnTo>
                <a:lnTo>
                  <a:pt x="96743" y="70297"/>
                </a:lnTo>
                <a:lnTo>
                  <a:pt x="97936" y="71938"/>
                </a:lnTo>
                <a:lnTo>
                  <a:pt x="99123" y="65944"/>
                </a:lnTo>
                <a:lnTo>
                  <a:pt x="100703" y="72715"/>
                </a:lnTo>
                <a:lnTo>
                  <a:pt x="102407" y="74698"/>
                </a:lnTo>
                <a:lnTo>
                  <a:pt x="104274" y="74958"/>
                </a:lnTo>
                <a:lnTo>
                  <a:pt x="106118" y="74993"/>
                </a:lnTo>
                <a:lnTo>
                  <a:pt x="107919" y="74997"/>
                </a:lnTo>
                <a:lnTo>
                  <a:pt x="109761" y="74998"/>
                </a:lnTo>
                <a:lnTo>
                  <a:pt x="110302" y="76665"/>
                </a:lnTo>
                <a:lnTo>
                  <a:pt x="112155" y="89071"/>
                </a:lnTo>
                <a:lnTo>
                  <a:pt x="113999" y="89943"/>
                </a:lnTo>
                <a:lnTo>
                  <a:pt x="115735" y="89995"/>
                </a:lnTo>
                <a:lnTo>
                  <a:pt x="117625" y="89999"/>
                </a:lnTo>
                <a:lnTo>
                  <a:pt x="117995" y="94443"/>
                </a:lnTo>
                <a:lnTo>
                  <a:pt x="118305" y="100307"/>
                </a:lnTo>
                <a:lnTo>
                  <a:pt x="118858" y="104586"/>
                </a:lnTo>
                <a:lnTo>
                  <a:pt x="119999" y="104999"/>
                </a:lnTo>
                <a:lnTo>
                  <a:pt x="119829" y="104999"/>
                </a:lnTo>
                <a:lnTo>
                  <a:pt x="119772" y="106664"/>
                </a:lnTo>
                <a:lnTo>
                  <a:pt x="119660" y="119998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Spiral Galaxies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457200" y="1775191"/>
            <a:ext cx="8305800" cy="2187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About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30 %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of all galaxies are spiral galaxies</a:t>
            </a:r>
            <a:endParaRPr/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They have large diameters of 20,000 to 125,000 light-years and contain both young and old stars</a:t>
            </a:r>
            <a:endParaRPr/>
          </a:p>
        </p:txBody>
      </p:sp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3801306"/>
            <a:ext cx="6837363" cy="303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Galaxies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8" name="Google Shape;308;p31"/>
          <p:cNvSpPr txBox="1"/>
          <p:nvPr>
            <p:ph idx="1" type="body"/>
          </p:nvPr>
        </p:nvSpPr>
        <p:spPr>
          <a:xfrm>
            <a:off x="457200" y="1775191"/>
            <a:ext cx="4114800" cy="24158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Char char="◼"/>
            </a:pPr>
            <a:r>
              <a:rPr b="0" i="0" lang="en-US" sz="296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There are also </a:t>
            </a:r>
            <a:r>
              <a:rPr b="0" i="0" lang="en-US" sz="296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elliptical</a:t>
            </a:r>
            <a:r>
              <a:rPr b="0" i="0" lang="en-US" sz="296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and</a:t>
            </a:r>
            <a:r>
              <a:rPr b="0" i="0" lang="en-US" sz="296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irregular </a:t>
            </a:r>
            <a:r>
              <a:rPr b="0" i="0" lang="en-US" sz="296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galaxies.</a:t>
            </a:r>
            <a:endParaRPr/>
          </a:p>
          <a:p>
            <a:pPr indent="-320040" lvl="0" marL="4389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8"/>
              <a:buFont typeface="Noto Sans Symbols"/>
              <a:buChar char="◼"/>
            </a:pPr>
            <a:r>
              <a:rPr b="0" i="0" lang="en-US" sz="296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Galaxies can exist in groups called </a:t>
            </a:r>
            <a:r>
              <a:rPr b="0" i="0" lang="en-US" sz="296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galaxy clusters</a:t>
            </a:r>
            <a:r>
              <a:rPr b="0" i="0" lang="en-US" sz="296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0" i="0" sz="296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9" name="Google Shape;30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-4481"/>
            <a:ext cx="3798277" cy="346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1910" y="3462338"/>
            <a:ext cx="5082090" cy="328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Galaxy Cluster!!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6" name="Google Shape;316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932" y="1774825"/>
            <a:ext cx="5810135" cy="46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Big Bang Theory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p33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big bang theory states that at one time, the entire universe was confined to a dense, hot, supermassive ball. Then, about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13.7 billion years ago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a violent explosion occurred, hurling this material in all directions.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The Sun!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Distance Away from Earth: </a:t>
            </a:r>
            <a:endParaRPr/>
          </a:p>
          <a:p>
            <a:pPr indent="-274319" lvl="1" marL="73152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93 million miles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→ 1 astronomical unit (1 AU)</a:t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Composition: 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Hydrogen and Helium</a:t>
            </a:r>
            <a:endParaRPr/>
          </a:p>
          <a:p>
            <a:pPr indent="-274319" lvl="1" marL="73152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Hydrogen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atoms used to complete nuclear fusion into</a:t>
            </a:r>
            <a:r>
              <a:rPr b="0" i="0" lang="en-US" sz="28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Helium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atoms</a:t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Evidence for the Big Bang Theory</a:t>
            </a:r>
            <a:endParaRPr b="1" i="0" sz="405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8" name="Google Shape;328;p34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red shift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of galaxies supports the big bang and the expanding universe theories.</a:t>
            </a:r>
            <a:endParaRPr/>
          </a:p>
          <a:p>
            <a:pPr indent="0" lvl="0" marL="11887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9" name="Google Shape;32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819400"/>
            <a:ext cx="6459624" cy="39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Evidence Continued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5" name="Google Shape;335;p35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Scientists discovered a type of energy called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cosmic background radiation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Scientists think that this radiation was produced during the big bang.</a:t>
            </a:r>
            <a:endParaRPr/>
          </a:p>
          <a:p>
            <a:pPr indent="-15748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6" name="Google Shape;33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425600"/>
            <a:ext cx="5867400" cy="3403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The Future of the Universe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2" name="Google Shape;342;p36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universe could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expand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forever.</a:t>
            </a:r>
            <a:endParaRPr/>
          </a:p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universe could stop expanding and gravitational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contraction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could follow. </a:t>
            </a:r>
            <a:endParaRPr/>
          </a:p>
          <a:p>
            <a:pPr indent="-274319" lvl="1" marL="73152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view currently favored by most scientists is an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expanding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universe with no ending point. </a:t>
            </a:r>
            <a:endParaRPr/>
          </a:p>
          <a:p>
            <a:pPr indent="-274319" lvl="1" marL="73152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 should be noted, however, that the methods used to determine the ultimate fate of the universe have substantial</a:t>
            </a:r>
            <a:r>
              <a:rPr b="0" i="0" lang="en-US" sz="28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uncertainties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Sunspots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457200" y="1775191"/>
            <a:ext cx="4800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Sunspot: temporary areas on the surface where there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is less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magnetic field, therefore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less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convection, and a </a:t>
            </a:r>
            <a:r>
              <a:rPr b="0" i="0" lang="en-US" sz="32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cooler area.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676400"/>
            <a:ext cx="3354491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Solar Flares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4" name="Google Shape;13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35137"/>
            <a:ext cx="5562600" cy="312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idx="2" type="body"/>
          </p:nvPr>
        </p:nvSpPr>
        <p:spPr>
          <a:xfrm>
            <a:off x="5181600" y="1524000"/>
            <a:ext cx="4267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0040" lvl="0" marL="4389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Solar Flare:</a:t>
            </a:r>
            <a:endParaRPr/>
          </a:p>
          <a:p>
            <a:pPr indent="-274319" lvl="1" marL="7315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Powerful bursts of </a:t>
            </a:r>
            <a:r>
              <a:rPr b="0" i="0" lang="en-U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radiation</a:t>
            </a:r>
            <a:endParaRPr/>
          </a:p>
          <a:p>
            <a:pPr indent="-274319" lvl="1" marL="7315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Cannot penetrate Earth’s protective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magnetic field</a:t>
            </a:r>
            <a:endParaRPr/>
          </a:p>
          <a:p>
            <a:pPr indent="-274319" lvl="1" marL="7315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Can impact satellites and therefore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GPS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signals</a:t>
            </a:r>
            <a:endParaRPr b="0" i="0" sz="2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t/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1" name="Google Shape;14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01" y="3184"/>
            <a:ext cx="7790399" cy="6397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1600200" y="6111352"/>
            <a:ext cx="43797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Sun is a </a:t>
            </a:r>
            <a:r>
              <a:rPr b="1" i="0" lang="en-US" sz="24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medium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sized star. 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7315200" y="1981200"/>
            <a:ext cx="1676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You could line up</a:t>
            </a:r>
            <a:r>
              <a:rPr b="1" lang="en-US" sz="24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109 </a:t>
            </a:r>
            <a:r>
              <a:rPr b="1"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Earth’s at the Sun’s equator.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Nebula: Birthplace of Stars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9" name="Google Shape;14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47800"/>
            <a:ext cx="7974619" cy="497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Planetary Nebula: Form planets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5" name="Google Shape;15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676400"/>
            <a:ext cx="6617369" cy="504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orbel"/>
              <a:buNone/>
            </a:pPr>
            <a:r>
              <a:rPr b="1" i="0" lang="en-U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Stages of  a Star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1" name="Google Shape;16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600200"/>
            <a:ext cx="6934200" cy="517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050"/>
              <a:buFont typeface="Corbel"/>
              <a:buNone/>
            </a:pPr>
            <a:r>
              <a:rPr b="1" i="0" lang="en-US" sz="405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Supernova taken two months apart</a:t>
            </a:r>
            <a:endParaRPr b="1" i="0" sz="405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7" name="Google Shape;167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585" y="1524000"/>
            <a:ext cx="8763000" cy="477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